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2"/>
  </p:notesMasterIdLst>
  <p:handoutMasterIdLst>
    <p:handoutMasterId r:id="rId53"/>
  </p:handoutMasterIdLst>
  <p:sldIdLst>
    <p:sldId id="398" r:id="rId2"/>
    <p:sldId id="3115" r:id="rId3"/>
    <p:sldId id="3188" r:id="rId4"/>
    <p:sldId id="3189" r:id="rId5"/>
    <p:sldId id="2078" r:id="rId6"/>
    <p:sldId id="3190" r:id="rId7"/>
    <p:sldId id="1362" r:id="rId8"/>
    <p:sldId id="3191" r:id="rId9"/>
    <p:sldId id="3192" r:id="rId10"/>
    <p:sldId id="3193" r:id="rId11"/>
    <p:sldId id="3194" r:id="rId12"/>
    <p:sldId id="3195" r:id="rId13"/>
    <p:sldId id="3196" r:id="rId14"/>
    <p:sldId id="3197" r:id="rId15"/>
    <p:sldId id="3198" r:id="rId16"/>
    <p:sldId id="3199" r:id="rId17"/>
    <p:sldId id="3200" r:id="rId18"/>
    <p:sldId id="3201" r:id="rId19"/>
    <p:sldId id="3202" r:id="rId20"/>
    <p:sldId id="3203" r:id="rId21"/>
    <p:sldId id="3204" r:id="rId22"/>
    <p:sldId id="3205" r:id="rId23"/>
    <p:sldId id="3206" r:id="rId24"/>
    <p:sldId id="3207" r:id="rId25"/>
    <p:sldId id="3208" r:id="rId26"/>
    <p:sldId id="2871" r:id="rId27"/>
    <p:sldId id="3209" r:id="rId28"/>
    <p:sldId id="3210" r:id="rId29"/>
    <p:sldId id="3211" r:id="rId30"/>
    <p:sldId id="3212" r:id="rId31"/>
    <p:sldId id="3213" r:id="rId32"/>
    <p:sldId id="3214" r:id="rId33"/>
    <p:sldId id="3215" r:id="rId34"/>
    <p:sldId id="3216" r:id="rId35"/>
    <p:sldId id="3232" r:id="rId36"/>
    <p:sldId id="3218" r:id="rId37"/>
    <p:sldId id="3219" r:id="rId38"/>
    <p:sldId id="3220" r:id="rId39"/>
    <p:sldId id="3221" r:id="rId40"/>
    <p:sldId id="3222" r:id="rId41"/>
    <p:sldId id="3223" r:id="rId42"/>
    <p:sldId id="3224" r:id="rId43"/>
    <p:sldId id="3225" r:id="rId44"/>
    <p:sldId id="3226" r:id="rId45"/>
    <p:sldId id="3227" r:id="rId46"/>
    <p:sldId id="3228" r:id="rId47"/>
    <p:sldId id="3229" r:id="rId48"/>
    <p:sldId id="3230" r:id="rId49"/>
    <p:sldId id="3231" r:id="rId50"/>
    <p:sldId id="3029" r:id="rId51"/>
  </p:sldIdLst>
  <p:sldSz cx="9144000" cy="6858000" type="screen4x3"/>
  <p:notesSz cx="7023100" cy="93091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0033"/>
    <a:srgbClr val="006600"/>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279"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83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D3F1A552-E575-494E-87BA-BA7B16EF3045}"/>
              </a:ext>
            </a:extLst>
          </p:cNvPr>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479" tIns="46740" rIns="93479" bIns="4674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2BD9CC21-8977-4620-B749-1B8BDB742B67}"/>
              </a:ext>
            </a:extLst>
          </p:cNvPr>
          <p:cNvSpPr>
            <a:spLocks noGrp="1" noChangeArrowheads="1"/>
          </p:cNvSpPr>
          <p:nvPr>
            <p:ph type="dt" sz="quarter" idx="1"/>
          </p:nvPr>
        </p:nvSpPr>
        <p:spPr bwMode="auto">
          <a:xfrm>
            <a:off x="3979863" y="0"/>
            <a:ext cx="3043237" cy="465138"/>
          </a:xfrm>
          <a:prstGeom prst="rect">
            <a:avLst/>
          </a:prstGeom>
          <a:noFill/>
          <a:ln w="9525">
            <a:noFill/>
            <a:miter lim="800000"/>
            <a:headEnd/>
            <a:tailEnd/>
          </a:ln>
          <a:effectLst/>
        </p:spPr>
        <p:txBody>
          <a:bodyPr vert="horz" wrap="square" lIns="93479" tIns="46740" rIns="93479" bIns="4674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AF927D71-158A-4BD9-91D1-ED7E918BBDFE}"/>
              </a:ext>
            </a:extLst>
          </p:cNvPr>
          <p:cNvSpPr>
            <a:spLocks noGrp="1" noChangeArrowheads="1"/>
          </p:cNvSpPr>
          <p:nvPr>
            <p:ph type="ftr" sz="quarter" idx="2"/>
          </p:nvPr>
        </p:nvSpPr>
        <p:spPr bwMode="auto">
          <a:xfrm>
            <a:off x="0" y="8843963"/>
            <a:ext cx="3043238" cy="465137"/>
          </a:xfrm>
          <a:prstGeom prst="rect">
            <a:avLst/>
          </a:prstGeom>
          <a:noFill/>
          <a:ln w="9525">
            <a:noFill/>
            <a:miter lim="800000"/>
            <a:headEnd/>
            <a:tailEnd/>
          </a:ln>
          <a:effectLst/>
        </p:spPr>
        <p:txBody>
          <a:bodyPr vert="horz" wrap="square" lIns="93479" tIns="46740" rIns="93479" bIns="4674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6480F5A0-3867-42E9-9626-B2AF5FAC1BAC}"/>
              </a:ext>
            </a:extLst>
          </p:cNvPr>
          <p:cNvSpPr>
            <a:spLocks noGrp="1" noChangeArrowheads="1"/>
          </p:cNvSpPr>
          <p:nvPr>
            <p:ph type="sldNum" sz="quarter" idx="3"/>
          </p:nvPr>
        </p:nvSpPr>
        <p:spPr bwMode="auto">
          <a:xfrm>
            <a:off x="3979863" y="8843963"/>
            <a:ext cx="3043237" cy="465137"/>
          </a:xfrm>
          <a:prstGeom prst="rect">
            <a:avLst/>
          </a:prstGeom>
          <a:noFill/>
          <a:ln w="9525">
            <a:noFill/>
            <a:miter lim="800000"/>
            <a:headEnd/>
            <a:tailEnd/>
          </a:ln>
          <a:effectLst/>
        </p:spPr>
        <p:txBody>
          <a:bodyPr vert="horz" wrap="square" lIns="93479" tIns="46740" rIns="93479" bIns="4674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122B3440-9A98-4F3A-BA02-5FDFB9DE3EB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2C6263C-86EE-4258-8FE4-89246C850FF4}"/>
              </a:ext>
            </a:extLst>
          </p:cNvPr>
          <p:cNvSpPr>
            <a:spLocks noGrp="1"/>
          </p:cNvSpPr>
          <p:nvPr>
            <p:ph type="hdr" sz="quarter"/>
          </p:nvPr>
        </p:nvSpPr>
        <p:spPr>
          <a:xfrm>
            <a:off x="0" y="0"/>
            <a:ext cx="3043238" cy="465138"/>
          </a:xfrm>
          <a:prstGeom prst="rect">
            <a:avLst/>
          </a:prstGeom>
        </p:spPr>
        <p:txBody>
          <a:bodyPr vert="horz" lIns="93479" tIns="46740" rIns="93479" bIns="4674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9EA30162-F100-4C26-A5B7-CBE57C09E54F}"/>
              </a:ext>
            </a:extLst>
          </p:cNvPr>
          <p:cNvSpPr>
            <a:spLocks noGrp="1"/>
          </p:cNvSpPr>
          <p:nvPr>
            <p:ph type="dt" idx="1"/>
          </p:nvPr>
        </p:nvSpPr>
        <p:spPr>
          <a:xfrm>
            <a:off x="3978275" y="0"/>
            <a:ext cx="3043238" cy="465138"/>
          </a:xfrm>
          <a:prstGeom prst="rect">
            <a:avLst/>
          </a:prstGeom>
        </p:spPr>
        <p:txBody>
          <a:bodyPr vert="horz" lIns="93479" tIns="46740" rIns="93479" bIns="46740" rtlCol="0"/>
          <a:lstStyle>
            <a:lvl1pPr algn="r" eaLnBrk="1" hangingPunct="1">
              <a:defRPr sz="1200"/>
            </a:lvl1pPr>
          </a:lstStyle>
          <a:p>
            <a:pPr>
              <a:defRPr/>
            </a:pPr>
            <a:fld id="{CDF1CFF4-1538-4A83-B334-A7FCA6EB9CF7}" type="datetimeFigureOut">
              <a:rPr lang="en-US"/>
              <a:pPr>
                <a:defRPr/>
              </a:pPr>
              <a:t>2/5/2021</a:t>
            </a:fld>
            <a:endParaRPr lang="en-US" dirty="0"/>
          </a:p>
        </p:txBody>
      </p:sp>
      <p:sp>
        <p:nvSpPr>
          <p:cNvPr id="4" name="Slide Image Placeholder 3">
            <a:extLst>
              <a:ext uri="{FF2B5EF4-FFF2-40B4-BE49-F238E27FC236}">
                <a16:creationId xmlns:a16="http://schemas.microsoft.com/office/drawing/2014/main" id="{A991AD12-A607-4945-BFA9-43D9FFB30D95}"/>
              </a:ext>
            </a:extLst>
          </p:cNvPr>
          <p:cNvSpPr>
            <a:spLocks noGrp="1" noRot="1" noChangeAspect="1"/>
          </p:cNvSpPr>
          <p:nvPr>
            <p:ph type="sldImg" idx="2"/>
          </p:nvPr>
        </p:nvSpPr>
        <p:spPr>
          <a:xfrm>
            <a:off x="1185863" y="698500"/>
            <a:ext cx="4651375" cy="3489325"/>
          </a:xfrm>
          <a:prstGeom prst="rect">
            <a:avLst/>
          </a:prstGeom>
          <a:noFill/>
          <a:ln w="12700">
            <a:solidFill>
              <a:prstClr val="black"/>
            </a:solidFill>
          </a:ln>
        </p:spPr>
        <p:txBody>
          <a:bodyPr vert="horz" lIns="93479" tIns="46740" rIns="93479" bIns="46740" rtlCol="0" anchor="ctr"/>
          <a:lstStyle/>
          <a:p>
            <a:pPr lvl="0"/>
            <a:endParaRPr lang="en-US" noProof="0" dirty="0"/>
          </a:p>
        </p:txBody>
      </p:sp>
      <p:sp>
        <p:nvSpPr>
          <p:cNvPr id="5" name="Notes Placeholder 4">
            <a:extLst>
              <a:ext uri="{FF2B5EF4-FFF2-40B4-BE49-F238E27FC236}">
                <a16:creationId xmlns:a16="http://schemas.microsoft.com/office/drawing/2014/main" id="{639AF944-3EB9-4962-903A-C1DCF41B5C83}"/>
              </a:ext>
            </a:extLst>
          </p:cNvPr>
          <p:cNvSpPr>
            <a:spLocks noGrp="1"/>
          </p:cNvSpPr>
          <p:nvPr>
            <p:ph type="body" sz="quarter" idx="3"/>
          </p:nvPr>
        </p:nvSpPr>
        <p:spPr>
          <a:xfrm>
            <a:off x="701675" y="4421188"/>
            <a:ext cx="5619750" cy="4189412"/>
          </a:xfrm>
          <a:prstGeom prst="rect">
            <a:avLst/>
          </a:prstGeom>
        </p:spPr>
        <p:txBody>
          <a:bodyPr vert="horz" lIns="93479" tIns="46740" rIns="93479" bIns="4674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15F7500B-E485-41BB-8BF8-F3459AA4AA71}"/>
              </a:ext>
            </a:extLst>
          </p:cNvPr>
          <p:cNvSpPr>
            <a:spLocks noGrp="1"/>
          </p:cNvSpPr>
          <p:nvPr>
            <p:ph type="ftr" sz="quarter" idx="4"/>
          </p:nvPr>
        </p:nvSpPr>
        <p:spPr>
          <a:xfrm>
            <a:off x="0" y="8842375"/>
            <a:ext cx="3043238" cy="465138"/>
          </a:xfrm>
          <a:prstGeom prst="rect">
            <a:avLst/>
          </a:prstGeom>
        </p:spPr>
        <p:txBody>
          <a:bodyPr vert="horz" lIns="93479" tIns="46740" rIns="93479" bIns="4674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BEF969F4-0A18-44F7-A915-B10B53B83A04}"/>
              </a:ext>
            </a:extLst>
          </p:cNvPr>
          <p:cNvSpPr>
            <a:spLocks noGrp="1"/>
          </p:cNvSpPr>
          <p:nvPr>
            <p:ph type="sldNum" sz="quarter" idx="5"/>
          </p:nvPr>
        </p:nvSpPr>
        <p:spPr>
          <a:xfrm>
            <a:off x="3978275" y="8842375"/>
            <a:ext cx="3043238" cy="465138"/>
          </a:xfrm>
          <a:prstGeom prst="rect">
            <a:avLst/>
          </a:prstGeom>
        </p:spPr>
        <p:txBody>
          <a:bodyPr vert="horz" wrap="square" lIns="93479" tIns="46740" rIns="93479" bIns="46740" numCol="1" anchor="b" anchorCtr="0" compatLnSpc="1">
            <a:prstTxWarp prst="textNoShape">
              <a:avLst/>
            </a:prstTxWarp>
          </a:bodyPr>
          <a:lstStyle>
            <a:lvl1pPr algn="r" eaLnBrk="1" hangingPunct="1">
              <a:defRPr sz="1200" smtClean="0"/>
            </a:lvl1pPr>
          </a:lstStyle>
          <a:p>
            <a:pPr>
              <a:defRPr/>
            </a:pPr>
            <a:fld id="{4EAD0B98-0883-4BC5-BB94-DC7755927C4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1BE81C2A-A37A-471E-848C-B96D1BC677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3729F7A3-B408-4D7F-8682-F77B2C5CD5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B8AE45A1-588F-47A5-9493-05D89C8D4B2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E20305-A45B-4E61-94B4-96599AB58A39}"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0CDAF5E6-8146-48A2-B190-CA6104BABAD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94D21B01-989C-407C-89AC-452DC6355B9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E888C804-CF9D-469F-B79B-B1C8318532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F68F504-9161-4225-83D1-F55ED59FA8DF}"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753FFEF6-0CAF-499E-A0ED-262C1ECFBDF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14FEF3E3-255C-4093-AA90-EDBA756BCA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DEEAFCF3-915A-42A7-9008-D514444C1AF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7498115-FB26-4FDE-B7F6-D7AA6FE61920}"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284658E4-79CE-4310-B1A4-62132A316B8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53A32CA2-D06C-4F0D-A867-113FCA5CBE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AC80A547-DE08-4375-9998-969EFD390B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090979F-8EE4-42D4-B27F-2AA0398567A2}"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8EDFA177-D12F-4A2E-8DBE-6B42C02DB6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793A48A7-3E12-4D44-A83A-43F6FC4F9C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17620A44-C412-45BA-BDBC-E49ED0A53C6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986207-C04E-40A2-BDC6-88AA32E8AC71}"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DE64010E-6D97-424C-A8C1-D0AF328399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95C470A0-0DA5-4AB9-9E5F-E4945E460D8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843CBA76-D8E5-47A8-B7FD-AAC629413F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1742E5A-F4C3-4D61-97D7-AF83B5D2BE7E}"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0B338CFC-833B-4716-AE4D-F6917A0A70C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38BDBF86-6881-4EE3-88CF-29733DB4BAC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C5A4EE8B-68B0-4EE4-8F50-2C3BD9A9122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1DB37F6-E5D1-4619-AD39-77F9304FAD0F}"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DED771C6-98CB-4618-9958-73603E3D2CE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9C340C3F-8C06-425B-800B-38AD8798C4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640930B3-9C2E-46EF-952F-52359178398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0C135B1-7A0D-4287-9A7E-B381216EA932}"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B6D10F59-9FD8-44F0-8DA1-17736165E80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555EB851-A201-4DFD-BEB0-2D5DE46123D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B1682760-8D40-4E12-8655-2861B13FB4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7E83F7B-9F60-4525-BFF4-4CD92F13F3B1}"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A941D761-AF26-42C8-99E0-3381E7987AD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D87A7FE2-0420-4DEB-AFA9-AAD95ACD27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A46177CF-E9C5-4D44-8EA6-422A4EC766A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A7F7611-DFEF-47D5-AE30-B3FD6096DE7C}"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2B181DBC-A3D1-4010-95D7-DC05FA8E02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46F7C828-2450-46FF-B189-A3DCDC64676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90EB91EA-FE76-4302-B425-AA46334E6D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39904BE-B808-49C1-AC6F-660076BDF2DB}"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AC3A6676-0E26-44C5-9735-07E0054FEF4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6A63E7C8-A523-45A9-BC22-D3392317E1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0051D995-2F59-4736-A647-4687BCDAB9D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5E66D81-C8EF-488D-A7DF-48EF0F8C13F5}"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17267E9B-C1FC-41F9-84F3-1F2BCC3C748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6F3B388F-385A-4D64-9494-124C3665E4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D2F8A328-48EC-41D1-B3CE-8D5B810E73A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AD2674D-EB45-4F6B-9B5F-97E8F7623723}"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4ECDD018-62BB-4ED8-B8F7-C7E435B7F8E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14538274-53AA-408E-8FBB-143B0A3D1D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9062D762-4BF0-4945-83FD-05362ED957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399BE2-2745-4A64-B4BB-F94624A02CAB}"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73C0B426-63A1-4231-AF94-FD19989B45B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3D5C6D6D-E5BA-4E3B-8544-D632E051990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A5755E4B-FA4F-4D97-8D39-4ED296EE9D9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E44D16F-249F-49B9-BFB3-AFE3D4FAA94F}"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D17AFCFE-298C-4927-877A-571B982954F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6762348C-FE4A-41FF-81AE-3C2C3A28FA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87D4811D-F92C-40F4-8B64-BC443B0B0D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28B0D3D-C7A0-46D9-AB99-972E731D89D5}"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E5419148-CAB8-4084-A65C-DC3DFE220D1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36941A7E-2265-4149-A932-32BE1D330A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683524B9-DEEC-4A78-91BE-F997F9224D4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5AEED0C-D05A-4CAA-B0B4-D2CAC7DA0240}"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E7C24AA5-0487-4B21-8E34-C8E9EEFFB94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40856326-DF50-484C-83F3-92B5BD0F2B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99E584A1-5E60-4757-AFBF-DFFB48AFBB5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7C8024B-FC4F-4B18-8713-1CFDD53BD1B1}"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149CA192-4F68-4DCB-B29E-46EC26452E7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1FA6FF51-926D-4F6E-81A2-347145F741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99EB6851-C8A2-471C-8975-7738ABBCD58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1AAC23-7EA0-4E2B-82BC-13FAF511027C}"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F505AA33-D2D1-41DD-9572-02781DBE9D2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7535158B-A4B0-4732-B68C-AC9716FA18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F448F16B-FA1B-4AFB-BBD3-63CC43650C0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4CA0F56-CDFF-4C2D-B34E-8541D955E1AB}"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1BDE226A-C960-4D76-8E9B-E9FCFC2E5D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EC1161CF-CEBA-4DCA-86DA-33B85DE401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D3A1A93D-DBE0-4F96-A47D-6A48657DAB6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4448C06-3FDC-4C2D-8332-60744C208FC8}"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A2148B59-FCE8-4ECE-8B70-B452903AA90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BB066C5D-8112-435B-8714-38E7EFD57AD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BF73B75B-32E0-4F85-9CFA-1ACE725FCA5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C70F747-8791-476C-A2C1-42C3CE9996D5}"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626B0086-B1E3-4B3B-A8DB-25C125CA123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89564F96-822F-4E79-9424-88BF303FE7F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4D12858E-CFD5-4BC9-8F02-72F7ACC9DBB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DDB45F-3C50-47FC-998A-71A4B81569F5}"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1C9360AE-3454-4BF9-AB8B-96A876C246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32891EB7-FCED-42DE-A37B-32A849212D9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B7C48C78-A1DD-414C-B7C0-A298ADE026A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EA67C20-FB8A-4ED0-918E-8D90AEA5775F}"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F6A55AE2-0B35-4FDE-AC20-A9449C8243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90AD68BC-D051-42FF-B1FC-804A4F8018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8807B26B-D6E4-4E56-898F-01C7BC63E11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F75354D-033F-436B-AE69-5C802A6AA772}"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6E6F84BB-9834-405D-B6B9-F3570F59694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5B1DE810-34D5-4299-87CA-710064027EC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5084AB49-9337-4DAA-9D88-DB175802EE7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F80BE05-7908-447A-B0DD-49BC245E421D}"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C479312D-E35D-4A32-92FC-11E2E4D3A4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534AD9D0-9FE3-401A-A1A1-8C36D216805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2ADFE295-B58B-44DF-8902-A0AC0AC305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35CA5D0-B6E2-460E-82C3-B5F1474354B2}"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0E05C144-1D1D-48C4-9611-87BE06B6181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6B586003-B263-4479-9B2A-83B59FC0DD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19FAA013-6670-424B-8939-41351169F2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B30D516-26E7-4846-B2A9-51623D1B979A}"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EC5AA880-BDC2-43C4-A1A0-A776D1C2FC5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AF14DD8C-7850-4849-865E-8D446E4F41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E1072EBC-1538-43D1-8494-09D13A8606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9F2BDF5-E26D-4A6F-BC25-0F6301C0CEE6}"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2FD58C72-B37D-498A-8254-B59815D1BCB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057E3D5C-D8C4-43AB-9685-3C5DE62CA8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A9D80182-D036-49BE-8EA1-E81B8FC524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8E289CF-7F14-405F-9817-548B7FD99374}"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03C2D041-10C8-4310-A74A-E1B13CC913B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F936005D-5BDD-4CF8-B1F9-D2960E1DBCE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0A9BBCE4-697A-4D24-A33F-876B88DB33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5D8E368-7E42-49E4-B580-016F82DCC350}"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BD19FF91-4D5A-4E88-B154-6DBBED1624E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CBD71092-9E8C-4769-B75A-1A804B2081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68490C25-955C-4714-8731-F8A212B2DD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5C10D15-64E5-4314-B031-6F7BB975D630}"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2AD094BF-5F4B-42BC-B2C3-7501538E04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E33E1852-1FF7-443E-A0AF-CCD9937A53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3EC6DBFB-CD07-40C9-AA0D-5082AC9721E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F025B70-8A1B-4DAB-AE03-63E9FDD2D1AC}"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5D8344D5-D37B-4B92-B803-DF89AEE89D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84BC8D32-ABAA-42F3-BCCE-4DCAD00108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32EC3234-05A7-49BE-891A-47A01F7346D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E37232B-A65F-4B4E-B759-BEA88D0FC51E}"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733BCA7A-0351-44BD-A3A5-49BACC0ECB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F62C13C5-B86E-4860-AAC5-C31AC96D9C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ABAC5916-369F-44B7-B411-D348995BA95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2810D6F-AC4D-4FA0-BB66-24EF1FDA1CA8}"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01151749-A084-479A-A7CA-AAB117256EC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4E9C5183-A5D0-4BDF-8E58-7EAB102F544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F4521B96-268A-4F89-A153-DCD1113FDA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E728A23-4501-47D2-8F3F-B2169B8AB407}"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9DEB32B0-E53E-42AE-8FDD-8A13AE765C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E7A05EE7-D249-4AE1-8AAA-BC612692E4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A5EF9C4D-A01C-4682-AB46-6BDCE0C289E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F7BF22-6F64-41F6-8788-6A79FB05B2E8}"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6882BF70-58DD-47E8-A473-0BF778F88A5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8455173A-8A77-4805-A5F1-68E6929B902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E54208F9-626F-455E-940C-36C2197113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A1CADE1-6B54-479B-B123-DF1911F9E555}"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9FD27ECE-8F38-40BA-BEC9-72119594B9D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F54B20C8-CD73-41D5-82BC-24970C1B0CD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9B945A0D-F9C9-48AF-A20E-C16EEA0B5F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DACADC8-9D32-4D54-92A7-8C307009E35B}" type="slidenum">
              <a:rPr lang="en-US" altLang="en-US">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4AB89D40-D376-46DF-A0DA-0715E3B0CD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768FC3CA-D0EE-496B-903A-55EED9BE7C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3428" name="Slide Number Placeholder 3">
            <a:extLst>
              <a:ext uri="{FF2B5EF4-FFF2-40B4-BE49-F238E27FC236}">
                <a16:creationId xmlns:a16="http://schemas.microsoft.com/office/drawing/2014/main" id="{E9D92B5B-8740-4E5A-AE18-10506EBAE0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76C1719-1543-4F62-BEBC-220E8653EBA7}" type="slidenum">
              <a:rPr lang="en-US" altLang="en-US">
                <a:solidFill>
                  <a:srgbClr val="990033"/>
                </a:solidFill>
                <a:latin typeface="Arial Narrow" panose="020B0606020202030204" pitchFamily="34" charset="0"/>
              </a:rPr>
              <a:pPr>
                <a:spcBef>
                  <a:spcPct val="0"/>
                </a:spcBef>
              </a:pPr>
              <a:t>45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1DBA4464-B69F-4871-BA8D-0E16A1E328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D7B87223-C70B-44ED-8DA5-DE828FD8EF8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5476" name="Slide Number Placeholder 3">
            <a:extLst>
              <a:ext uri="{FF2B5EF4-FFF2-40B4-BE49-F238E27FC236}">
                <a16:creationId xmlns:a16="http://schemas.microsoft.com/office/drawing/2014/main" id="{61809FE9-3577-40EA-B1DA-CAABD56C98B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BB5D057-F645-4DEA-8D11-3F3FEC380AA5}" type="slidenum">
              <a:rPr lang="en-US" altLang="en-US">
                <a:solidFill>
                  <a:srgbClr val="990033"/>
                </a:solidFill>
                <a:latin typeface="Arial Narrow" panose="020B0606020202030204" pitchFamily="34" charset="0"/>
              </a:rPr>
              <a:pPr>
                <a:spcBef>
                  <a:spcPct val="0"/>
                </a:spcBef>
              </a:pPr>
              <a:t>46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D96F1B8A-98E6-4A7D-A5B9-3CC9788375D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a:extLst>
              <a:ext uri="{FF2B5EF4-FFF2-40B4-BE49-F238E27FC236}">
                <a16:creationId xmlns:a16="http://schemas.microsoft.com/office/drawing/2014/main" id="{D9B2A3C4-9746-46E4-AB9C-B1005DA55B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7524" name="Slide Number Placeholder 3">
            <a:extLst>
              <a:ext uri="{FF2B5EF4-FFF2-40B4-BE49-F238E27FC236}">
                <a16:creationId xmlns:a16="http://schemas.microsoft.com/office/drawing/2014/main" id="{67B2BB55-0F0C-4EC1-9E5B-5DE17E25EA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2E2CFEE-B3FD-47EE-9199-17E35929D15D}" type="slidenum">
              <a:rPr lang="en-US" altLang="en-US">
                <a:solidFill>
                  <a:srgbClr val="990033"/>
                </a:solidFill>
                <a:latin typeface="Arial Narrow" panose="020B0606020202030204" pitchFamily="34" charset="0"/>
              </a:rPr>
              <a:pPr>
                <a:spcBef>
                  <a:spcPct val="0"/>
                </a:spcBef>
              </a:pPr>
              <a:t>47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a:extLst>
              <a:ext uri="{FF2B5EF4-FFF2-40B4-BE49-F238E27FC236}">
                <a16:creationId xmlns:a16="http://schemas.microsoft.com/office/drawing/2014/main" id="{746CBF53-097D-4EC9-9D5B-7CD80C8BC7A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a:extLst>
              <a:ext uri="{FF2B5EF4-FFF2-40B4-BE49-F238E27FC236}">
                <a16:creationId xmlns:a16="http://schemas.microsoft.com/office/drawing/2014/main" id="{E92B556F-21C5-4600-B107-501AF8376C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9572" name="Slide Number Placeholder 3">
            <a:extLst>
              <a:ext uri="{FF2B5EF4-FFF2-40B4-BE49-F238E27FC236}">
                <a16:creationId xmlns:a16="http://schemas.microsoft.com/office/drawing/2014/main" id="{7B34346D-36A5-4445-96C6-6A3B5F2147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C054148-D607-45AA-87BB-73F3147CB48F}" type="slidenum">
              <a:rPr lang="en-US" altLang="en-US">
                <a:solidFill>
                  <a:srgbClr val="990033"/>
                </a:solidFill>
                <a:latin typeface="Arial Narrow" panose="020B0606020202030204" pitchFamily="34" charset="0"/>
              </a:rPr>
              <a:pPr>
                <a:spcBef>
                  <a:spcPct val="0"/>
                </a:spcBef>
              </a:pPr>
              <a:t>48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a:extLst>
              <a:ext uri="{FF2B5EF4-FFF2-40B4-BE49-F238E27FC236}">
                <a16:creationId xmlns:a16="http://schemas.microsoft.com/office/drawing/2014/main" id="{6110AADE-BA21-4E25-AEBA-25DFC54F57F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a:extLst>
              <a:ext uri="{FF2B5EF4-FFF2-40B4-BE49-F238E27FC236}">
                <a16:creationId xmlns:a16="http://schemas.microsoft.com/office/drawing/2014/main" id="{10E781BD-F9B7-42D0-8277-9B3E118D54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1620" name="Slide Number Placeholder 3">
            <a:extLst>
              <a:ext uri="{FF2B5EF4-FFF2-40B4-BE49-F238E27FC236}">
                <a16:creationId xmlns:a16="http://schemas.microsoft.com/office/drawing/2014/main" id="{AFF6FD39-F4E7-47FF-853A-DCC34D868A3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DF0A8E4-BBAB-4AED-96F3-F4721F0EAD33}" type="slidenum">
              <a:rPr lang="en-US" altLang="en-US">
                <a:solidFill>
                  <a:srgbClr val="990033"/>
                </a:solidFill>
                <a:latin typeface="Arial Narrow" panose="020B0606020202030204" pitchFamily="34" charset="0"/>
              </a:rPr>
              <a:pPr>
                <a:spcBef>
                  <a:spcPct val="0"/>
                </a:spcBef>
              </a:pPr>
              <a:t>49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0A2FED72-13F0-457F-9EB9-39CCC8BE70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1F0CB1B3-491C-40DF-B0CA-343D8B5D29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41C3E410-8C17-43FD-95FD-FDD0D359B60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2F7F588-1A30-4297-BBAA-C6D579900114}"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a:extLst>
              <a:ext uri="{FF2B5EF4-FFF2-40B4-BE49-F238E27FC236}">
                <a16:creationId xmlns:a16="http://schemas.microsoft.com/office/drawing/2014/main" id="{F707839A-6064-489C-B85D-645019CFAA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a:extLst>
              <a:ext uri="{FF2B5EF4-FFF2-40B4-BE49-F238E27FC236}">
                <a16:creationId xmlns:a16="http://schemas.microsoft.com/office/drawing/2014/main" id="{27CEB9D7-18D9-4903-B63A-C82FF2DC1D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3668" name="Slide Number Placeholder 3">
            <a:extLst>
              <a:ext uri="{FF2B5EF4-FFF2-40B4-BE49-F238E27FC236}">
                <a16:creationId xmlns:a16="http://schemas.microsoft.com/office/drawing/2014/main" id="{379FB7D1-2742-4660-A412-FD943DFEB3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8003494-7720-4471-8418-B3A5E65A642A}" type="slidenum">
              <a:rPr lang="en-US" altLang="en-US">
                <a:solidFill>
                  <a:srgbClr val="990033"/>
                </a:solidFill>
                <a:latin typeface="Arial Narrow" panose="020B0606020202030204" pitchFamily="34" charset="0"/>
              </a:rPr>
              <a:pPr>
                <a:spcBef>
                  <a:spcPct val="0"/>
                </a:spcBef>
              </a:pPr>
              <a:t>50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C461D018-A4C6-497A-9484-D4DEE0588D3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032BDE0F-F1D5-4BE9-8DD5-E3331EF607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87B7AFC4-12A9-438D-9526-70D319834A6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E0E1C9F-5731-44C7-8B40-A1C0F42807E7}"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EDABC3DC-129C-4431-B0E4-FA85CC91CE5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85C2F34A-3110-4DA5-A835-7DB287DC43C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8CE98588-38F2-4542-A24F-31238008AF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6632EC2-C359-42A8-BDD0-5C1585F2D6F2}"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00DAEBDA-7B0E-46D5-94DF-684E337E00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0C1247CC-816A-4513-8B25-25041B5743C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325DB325-8F38-4555-813A-C447D861FD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3BE4DA8-DCCB-4266-BCFA-174C2E467D56}"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3DDE6F83-3000-4611-861E-F1CD4BBBD35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DD9981BE-54ED-4A8F-A27B-2368AC37826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9943AC87-F9DE-4CD1-8200-E3C3C590677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6A2517C-B551-4C6D-9E47-36DF210E63F5}"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2BC0FDD4-6509-496C-BBEF-BED658F868A4}"/>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CC189AED-5E9A-47E9-9415-2FDD451D1451}"/>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93DF1461-28F5-41E9-8B83-16ED9F03CDA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B4D42C35-3CE5-433D-BC6F-B85EB5074B7C}"/>
              </a:ext>
            </a:extLst>
          </p:cNvPr>
          <p:cNvSpPr>
            <a:spLocks noGrp="1"/>
          </p:cNvSpPr>
          <p:nvPr>
            <p:ph type="sldNum" sz="quarter" idx="12"/>
          </p:nvPr>
        </p:nvSpPr>
        <p:spPr>
          <a:xfrm>
            <a:off x="8229600" y="6473825"/>
            <a:ext cx="758825" cy="247650"/>
          </a:xfrm>
        </p:spPr>
        <p:txBody>
          <a:bodyPr/>
          <a:lstStyle>
            <a:lvl1pPr>
              <a:defRPr smtClean="0"/>
            </a:lvl1pPr>
          </a:lstStyle>
          <a:p>
            <a:pPr>
              <a:defRPr/>
            </a:pPr>
            <a:fld id="{44662875-21BF-4613-B8A6-929A429D994C}" type="slidenum">
              <a:rPr lang="en-US" altLang="en-US"/>
              <a:pPr>
                <a:defRPr/>
              </a:pPr>
              <a:t>‹#›</a:t>
            </a:fld>
            <a:endParaRPr lang="en-US" altLang="en-US"/>
          </a:p>
        </p:txBody>
      </p:sp>
    </p:spTree>
    <p:extLst>
      <p:ext uri="{BB962C8B-B14F-4D97-AF65-F5344CB8AC3E}">
        <p14:creationId xmlns:p14="http://schemas.microsoft.com/office/powerpoint/2010/main" val="1028180677"/>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CFB95D96-591D-4529-9A4F-2535475D0D41}"/>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D11D91C0-3FBF-4DED-B559-0EC35A6E582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8115D404-81AA-41C1-B38A-16101A112BA2}"/>
              </a:ext>
            </a:extLst>
          </p:cNvPr>
          <p:cNvSpPr>
            <a:spLocks noGrp="1"/>
          </p:cNvSpPr>
          <p:nvPr>
            <p:ph type="sldNum" sz="quarter" idx="12"/>
          </p:nvPr>
        </p:nvSpPr>
        <p:spPr/>
        <p:txBody>
          <a:bodyPr/>
          <a:lstStyle>
            <a:lvl1pPr>
              <a:defRPr/>
            </a:lvl1pPr>
          </a:lstStyle>
          <a:p>
            <a:pPr>
              <a:defRPr/>
            </a:pPr>
            <a:fld id="{C44AF92C-7E9F-46BF-80D8-ED0BFE37E9F7}" type="slidenum">
              <a:rPr lang="en-US" altLang="en-US"/>
              <a:pPr>
                <a:defRPr/>
              </a:pPr>
              <a:t>‹#›</a:t>
            </a:fld>
            <a:endParaRPr lang="en-US" altLang="en-US"/>
          </a:p>
        </p:txBody>
      </p:sp>
    </p:spTree>
    <p:extLst>
      <p:ext uri="{BB962C8B-B14F-4D97-AF65-F5344CB8AC3E}">
        <p14:creationId xmlns:p14="http://schemas.microsoft.com/office/powerpoint/2010/main" val="1158338974"/>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9795D9-ED79-414F-AD93-87BC9D7DACC8}"/>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5C65305E-E10D-4D82-98CD-4B60D973771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972CA16-7C1D-4216-9DFD-3B96B9CA81A7}"/>
              </a:ext>
            </a:extLst>
          </p:cNvPr>
          <p:cNvSpPr>
            <a:spLocks noGrp="1"/>
          </p:cNvSpPr>
          <p:nvPr>
            <p:ph type="sldNum" sz="quarter" idx="12"/>
          </p:nvPr>
        </p:nvSpPr>
        <p:spPr/>
        <p:txBody>
          <a:bodyPr/>
          <a:lstStyle>
            <a:lvl1pPr>
              <a:defRPr smtClean="0"/>
            </a:lvl1pPr>
          </a:lstStyle>
          <a:p>
            <a:pPr>
              <a:defRPr/>
            </a:pPr>
            <a:fld id="{184D9606-5015-440C-BBBF-E5EFEFB30CCC}" type="slidenum">
              <a:rPr lang="en-US" altLang="en-US"/>
              <a:pPr>
                <a:defRPr/>
              </a:pPr>
              <a:t>‹#›</a:t>
            </a:fld>
            <a:endParaRPr lang="en-US" altLang="en-US"/>
          </a:p>
        </p:txBody>
      </p:sp>
    </p:spTree>
    <p:extLst>
      <p:ext uri="{BB962C8B-B14F-4D97-AF65-F5344CB8AC3E}">
        <p14:creationId xmlns:p14="http://schemas.microsoft.com/office/powerpoint/2010/main" val="2157735983"/>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FBC82F28-B621-48AC-8A32-E079D9885158}"/>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D9898F64-A372-4ADC-9583-C1B48695B751}"/>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A5AE4DF1-4385-48E2-8AC5-F0EEE369F556}"/>
              </a:ext>
            </a:extLst>
          </p:cNvPr>
          <p:cNvSpPr>
            <a:spLocks noGrp="1"/>
          </p:cNvSpPr>
          <p:nvPr>
            <p:ph type="sldNum" sz="quarter" idx="12"/>
          </p:nvPr>
        </p:nvSpPr>
        <p:spPr>
          <a:xfrm>
            <a:off x="8229600" y="6473825"/>
            <a:ext cx="758825" cy="247650"/>
          </a:xfrm>
        </p:spPr>
        <p:txBody>
          <a:bodyPr/>
          <a:lstStyle>
            <a:lvl1pPr>
              <a:defRPr smtClean="0"/>
            </a:lvl1pPr>
          </a:lstStyle>
          <a:p>
            <a:pPr>
              <a:defRPr/>
            </a:pPr>
            <a:fld id="{E741D37A-7901-4174-9EDE-D0CF276A68A8}" type="slidenum">
              <a:rPr lang="en-US" altLang="en-US"/>
              <a:pPr>
                <a:defRPr/>
              </a:pPr>
              <a:t>‹#›</a:t>
            </a:fld>
            <a:endParaRPr lang="en-US" altLang="en-US"/>
          </a:p>
        </p:txBody>
      </p:sp>
    </p:spTree>
    <p:extLst>
      <p:ext uri="{BB962C8B-B14F-4D97-AF65-F5344CB8AC3E}">
        <p14:creationId xmlns:p14="http://schemas.microsoft.com/office/powerpoint/2010/main" val="3087667110"/>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F0411CBA-CECC-450A-8837-E4655AF1F059}"/>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FDC9DCA9-4ADF-4876-8CAA-41CD26A82A2F}"/>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B38C75A4-F983-4429-8570-ACB47F045B4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1D506786-00BD-4DDC-B02C-09890FCEEADD}"/>
              </a:ext>
            </a:extLst>
          </p:cNvPr>
          <p:cNvSpPr>
            <a:spLocks noGrp="1"/>
          </p:cNvSpPr>
          <p:nvPr>
            <p:ph type="sldNum" sz="quarter" idx="12"/>
          </p:nvPr>
        </p:nvSpPr>
        <p:spPr/>
        <p:txBody>
          <a:bodyPr/>
          <a:lstStyle>
            <a:lvl1pPr>
              <a:defRPr smtClean="0"/>
            </a:lvl1pPr>
          </a:lstStyle>
          <a:p>
            <a:pPr>
              <a:defRPr/>
            </a:pPr>
            <a:fld id="{6C997EE7-E634-4162-A712-1997E80BF36F}" type="slidenum">
              <a:rPr lang="en-US" altLang="en-US"/>
              <a:pPr>
                <a:defRPr/>
              </a:pPr>
              <a:t>‹#›</a:t>
            </a:fld>
            <a:endParaRPr lang="en-US" altLang="en-US"/>
          </a:p>
        </p:txBody>
      </p:sp>
    </p:spTree>
    <p:extLst>
      <p:ext uri="{BB962C8B-B14F-4D97-AF65-F5344CB8AC3E}">
        <p14:creationId xmlns:p14="http://schemas.microsoft.com/office/powerpoint/2010/main" val="784385199"/>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CAAECC5A-A4BD-49F0-949E-23DF53FBD71B}"/>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30583A86-5DF2-4D91-9CDE-72A8E3D7941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70D6F6B3-1F75-4AC8-B3B5-E925FE1A95D0}"/>
              </a:ext>
            </a:extLst>
          </p:cNvPr>
          <p:cNvSpPr>
            <a:spLocks noGrp="1"/>
          </p:cNvSpPr>
          <p:nvPr>
            <p:ph type="sldNum" sz="quarter" idx="12"/>
          </p:nvPr>
        </p:nvSpPr>
        <p:spPr/>
        <p:txBody>
          <a:bodyPr/>
          <a:lstStyle>
            <a:lvl1pPr>
              <a:defRPr/>
            </a:lvl1pPr>
          </a:lstStyle>
          <a:p>
            <a:pPr>
              <a:defRPr/>
            </a:pPr>
            <a:fld id="{67AF17CB-2B0F-4730-AD47-3325CC0B9615}" type="slidenum">
              <a:rPr lang="en-US" altLang="en-US"/>
              <a:pPr>
                <a:defRPr/>
              </a:pPr>
              <a:t>‹#›</a:t>
            </a:fld>
            <a:endParaRPr lang="en-US" altLang="en-US"/>
          </a:p>
        </p:txBody>
      </p:sp>
    </p:spTree>
    <p:extLst>
      <p:ext uri="{BB962C8B-B14F-4D97-AF65-F5344CB8AC3E}">
        <p14:creationId xmlns:p14="http://schemas.microsoft.com/office/powerpoint/2010/main" val="1697583396"/>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5394BDE2-8AD3-40BC-A599-AC4279500DC1}"/>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8B6757AD-40D9-4B71-8A75-95D616795137}"/>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AB678040-A5FE-496A-8FCE-C3F89A9A3192}"/>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6348DF3F-6112-42E4-9FBB-B3756798F22E}"/>
              </a:ext>
            </a:extLst>
          </p:cNvPr>
          <p:cNvSpPr>
            <a:spLocks noGrp="1"/>
          </p:cNvSpPr>
          <p:nvPr>
            <p:ph type="sldNum" sz="quarter" idx="12"/>
          </p:nvPr>
        </p:nvSpPr>
        <p:spPr>
          <a:xfrm>
            <a:off x="8229600" y="6477000"/>
            <a:ext cx="762000" cy="247650"/>
          </a:xfrm>
        </p:spPr>
        <p:txBody>
          <a:bodyPr/>
          <a:lstStyle>
            <a:lvl1pPr>
              <a:defRPr smtClean="0"/>
            </a:lvl1pPr>
          </a:lstStyle>
          <a:p>
            <a:pPr>
              <a:defRPr/>
            </a:pPr>
            <a:fld id="{C7050286-30A4-4948-88D7-D2B898192632}" type="slidenum">
              <a:rPr lang="en-US" altLang="en-US"/>
              <a:pPr>
                <a:defRPr/>
              </a:pPr>
              <a:t>‹#›</a:t>
            </a:fld>
            <a:endParaRPr lang="en-US" altLang="en-US"/>
          </a:p>
        </p:txBody>
      </p:sp>
    </p:spTree>
    <p:extLst>
      <p:ext uri="{BB962C8B-B14F-4D97-AF65-F5344CB8AC3E}">
        <p14:creationId xmlns:p14="http://schemas.microsoft.com/office/powerpoint/2010/main" val="575145763"/>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3DED01F9-EA29-46CC-88F7-700902C32916}"/>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6B3254FE-56B4-403A-9549-6ADBB9804F5F}"/>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437ACE94-0F52-4B67-B45E-213294AC8717}"/>
              </a:ext>
            </a:extLst>
          </p:cNvPr>
          <p:cNvSpPr>
            <a:spLocks noGrp="1"/>
          </p:cNvSpPr>
          <p:nvPr>
            <p:ph type="sldNum" sz="quarter" idx="12"/>
          </p:nvPr>
        </p:nvSpPr>
        <p:spPr/>
        <p:txBody>
          <a:bodyPr/>
          <a:lstStyle>
            <a:lvl1pPr>
              <a:defRPr/>
            </a:lvl1pPr>
          </a:lstStyle>
          <a:p>
            <a:pPr>
              <a:defRPr/>
            </a:pPr>
            <a:fld id="{9DF958F4-BC2C-439A-8B6A-532CE9FB5DDD}" type="slidenum">
              <a:rPr lang="en-US" altLang="en-US"/>
              <a:pPr>
                <a:defRPr/>
              </a:pPr>
              <a:t>‹#›</a:t>
            </a:fld>
            <a:endParaRPr lang="en-US" altLang="en-US"/>
          </a:p>
        </p:txBody>
      </p:sp>
    </p:spTree>
    <p:extLst>
      <p:ext uri="{BB962C8B-B14F-4D97-AF65-F5344CB8AC3E}">
        <p14:creationId xmlns:p14="http://schemas.microsoft.com/office/powerpoint/2010/main" val="17298002"/>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206189FD-23C4-4DDB-987D-CBA3669034F1}"/>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ED3D3E1F-2C2B-4D4A-B2DC-1C1C7482A7A8}"/>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14BA78F9-7E7E-46C9-80C6-3162BDF16E97}"/>
              </a:ext>
            </a:extLst>
          </p:cNvPr>
          <p:cNvSpPr>
            <a:spLocks noGrp="1"/>
          </p:cNvSpPr>
          <p:nvPr>
            <p:ph type="sldNum" sz="quarter" idx="12"/>
          </p:nvPr>
        </p:nvSpPr>
        <p:spPr/>
        <p:txBody>
          <a:bodyPr/>
          <a:lstStyle>
            <a:lvl1pPr>
              <a:defRPr smtClean="0"/>
            </a:lvl1pPr>
          </a:lstStyle>
          <a:p>
            <a:pPr>
              <a:defRPr/>
            </a:pPr>
            <a:fld id="{BE95BB58-B91C-448C-8A00-FEB7CF91134C}" type="slidenum">
              <a:rPr lang="en-US" altLang="en-US"/>
              <a:pPr>
                <a:defRPr/>
              </a:pPr>
              <a:t>‹#›</a:t>
            </a:fld>
            <a:endParaRPr lang="en-US" altLang="en-US"/>
          </a:p>
        </p:txBody>
      </p:sp>
    </p:spTree>
    <p:extLst>
      <p:ext uri="{BB962C8B-B14F-4D97-AF65-F5344CB8AC3E}">
        <p14:creationId xmlns:p14="http://schemas.microsoft.com/office/powerpoint/2010/main" val="262830770"/>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1FF3E114-02FB-4300-BA43-8F612809AC96}"/>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A9491639-30BE-4F02-8A71-268981D93000}"/>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E78C6E48-CF90-4648-B1F9-8A8333165C61}"/>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240EAC9C-B453-4729-B7D8-833F72658F6D}"/>
              </a:ext>
            </a:extLst>
          </p:cNvPr>
          <p:cNvSpPr>
            <a:spLocks noGrp="1"/>
          </p:cNvSpPr>
          <p:nvPr>
            <p:ph type="sldNum" sz="quarter" idx="12"/>
          </p:nvPr>
        </p:nvSpPr>
        <p:spPr/>
        <p:txBody>
          <a:bodyPr/>
          <a:lstStyle>
            <a:lvl1pPr>
              <a:defRPr smtClean="0"/>
            </a:lvl1pPr>
          </a:lstStyle>
          <a:p>
            <a:pPr>
              <a:defRPr/>
            </a:pPr>
            <a:fld id="{26266EA5-CA8F-42A4-A86C-E8B3D981645F}" type="slidenum">
              <a:rPr lang="en-US" altLang="en-US"/>
              <a:pPr>
                <a:defRPr/>
              </a:pPr>
              <a:t>‹#›</a:t>
            </a:fld>
            <a:endParaRPr lang="en-US" altLang="en-US"/>
          </a:p>
        </p:txBody>
      </p:sp>
    </p:spTree>
    <p:extLst>
      <p:ext uri="{BB962C8B-B14F-4D97-AF65-F5344CB8AC3E}">
        <p14:creationId xmlns:p14="http://schemas.microsoft.com/office/powerpoint/2010/main" val="3648106678"/>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DC4671BB-B3DA-42FB-B693-E9B863E1BE73}"/>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CB951730-076F-4211-B92C-95373FCE82A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B2ABC33B-4BBA-46AB-B349-11B8905606F0}"/>
              </a:ext>
            </a:extLst>
          </p:cNvPr>
          <p:cNvSpPr>
            <a:spLocks noGrp="1"/>
          </p:cNvSpPr>
          <p:nvPr>
            <p:ph type="sldNum" sz="quarter" idx="12"/>
          </p:nvPr>
        </p:nvSpPr>
        <p:spPr/>
        <p:txBody>
          <a:bodyPr/>
          <a:lstStyle>
            <a:lvl1pPr>
              <a:defRPr smtClean="0"/>
            </a:lvl1pPr>
          </a:lstStyle>
          <a:p>
            <a:pPr>
              <a:defRPr/>
            </a:pPr>
            <a:fld id="{CC41A800-A443-4B97-96E1-84CAE14A7FC0}" type="slidenum">
              <a:rPr lang="en-US" altLang="en-US"/>
              <a:pPr>
                <a:defRPr/>
              </a:pPr>
              <a:t>‹#›</a:t>
            </a:fld>
            <a:endParaRPr lang="en-US" altLang="en-US"/>
          </a:p>
        </p:txBody>
      </p:sp>
    </p:spTree>
    <p:extLst>
      <p:ext uri="{BB962C8B-B14F-4D97-AF65-F5344CB8AC3E}">
        <p14:creationId xmlns:p14="http://schemas.microsoft.com/office/powerpoint/2010/main" val="1352154838"/>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7E8986BC-640B-4C91-AE5D-50BC1EBFAA1F}"/>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ADC8785F-117C-416C-AF94-4ABDD78EFC1A}"/>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9CC71215-3F7B-4EBC-B95C-CDF60F738036}"/>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56B83256-D3B9-4293-A2E5-B1EEDA81CDFF}"/>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61557600-328E-40AB-AD40-5351F674FDF9}"/>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64752BE7-E91F-4C29-A6F5-3643D90F6309}"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26608F48-533B-4856-9360-BDDEC99069BD}"/>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ABCF7E35-62F5-4AC6-BB5C-DCD38C5FE938}"/>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E6525D73-B1B2-49CC-8673-55CE0E7ED202}"/>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6982" r:id="rId1"/>
    <p:sldLayoutId id="2147486983" r:id="rId2"/>
    <p:sldLayoutId id="2147486984" r:id="rId3"/>
    <p:sldLayoutId id="2147486979" r:id="rId4"/>
    <p:sldLayoutId id="2147486985" r:id="rId5"/>
    <p:sldLayoutId id="2147486980" r:id="rId6"/>
    <p:sldLayoutId id="2147486986" r:id="rId7"/>
    <p:sldLayoutId id="2147486987" r:id="rId8"/>
    <p:sldLayoutId id="2147486988" r:id="rId9"/>
    <p:sldLayoutId id="2147486981" r:id="rId10"/>
    <p:sldLayoutId id="2147486989"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15923632-C7B2-4923-91E4-4B4C792C2687}"/>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000" b="1" dirty="0">
                <a:solidFill>
                  <a:srgbClr val="002060"/>
                </a:solidFill>
                <a:effectLst>
                  <a:outerShdw blurRad="38100" dist="38100" dir="2700000" algn="tl">
                    <a:srgbClr val="000000">
                      <a:alpha val="43137"/>
                    </a:srgbClr>
                  </a:outerShdw>
                </a:effectLst>
              </a:rPr>
              <a:t>how  is  spiritual fruit  produced in  your  life?</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F24752F-D177-41DC-8ED5-79D214B0270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A7E7179-EEE6-4381-8525-DE120E1F9802}"/>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is the vine?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The Lord claimed to be the root 	vine stock.</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Planted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by God.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1:20 - But after he had considered this, an angel of the Lord appeared to him in a dream and said, “Joseph son of David, do not be afraid to take Mary home as your wife, because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what is conceived in her is from the Holy Spirit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B062585B-C9CC-4E7E-9869-4E35CF0DD00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Symbolism of the Vine? </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2262554-13EC-41A8-8078-E51C1F5C1B6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B842F92-D8EF-4744-8D77-9DB7CDE862BD}"/>
              </a:ext>
            </a:extLst>
          </p:cNvPr>
          <p:cNvSpPr>
            <a:spLocks noGrp="1" noChangeArrowheads="1"/>
          </p:cNvSpPr>
          <p:nvPr>
            <p:ph idx="1"/>
          </p:nvPr>
        </p:nvSpPr>
        <p:spPr>
          <a:xfrm>
            <a:off x="457200" y="1143000"/>
            <a:ext cx="8229600" cy="57150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is the vine?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The Lord claimed to be the root 	vine stock.</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Cared for</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by God.</a:t>
            </a:r>
          </a:p>
          <a:p>
            <a:pPr algn="jus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4:11 - Then the devil left him, and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angels came and attended him</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algn="jus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Luke 4:29-30 - They got up, drove him out of the town, and took him to the brow of the hill on which the town was built, in order to throw him down the cliff.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But he walked right through the crowd and went on his way</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
        <p:nvSpPr>
          <p:cNvPr id="4" name="Rectangle 3">
            <a:extLst>
              <a:ext uri="{FF2B5EF4-FFF2-40B4-BE49-F238E27FC236}">
                <a16:creationId xmlns:a16="http://schemas.microsoft.com/office/drawing/2014/main" id="{2156D98F-DFED-4582-8EF8-25EA2CB88EE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Symbolism of the Vine? </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7A6D8D3-00D6-40AB-8628-1E74F98F768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D0E333B-1167-4506-9798-C4DE974B3804}"/>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Who are the branches?</a:t>
            </a:r>
            <a:endPar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4F99BD5B-9FD5-49F6-BC1D-F4C1A1B1320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Symbolism of the Vine? </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42B13D3-EB8D-41F7-B40E-FD68E1EED54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513362D-8227-4093-8419-2267FC55A471}"/>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Who are the branches?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am the vine;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are the branches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v5</a:t>
            </a:r>
          </a:p>
        </p:txBody>
      </p:sp>
      <p:sp>
        <p:nvSpPr>
          <p:cNvPr id="4" name="Rectangle 3">
            <a:extLst>
              <a:ext uri="{FF2B5EF4-FFF2-40B4-BE49-F238E27FC236}">
                <a16:creationId xmlns:a16="http://schemas.microsoft.com/office/drawing/2014/main" id="{9ECF54B0-B664-4487-B88F-A74206C7EAE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Symbolism of the Vine? </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6158325-C632-4AE6-989D-933D12C15B6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B8E3E39-CD89-4110-AA98-7C50674A0264}"/>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Who are the branches?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Jews were the original 	branches - but they didn’t 	produce!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Isaiah 5:1-7 - Jeremiah 2:21 -</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Hosea 10:1 - Psalm 80:8</a:t>
            </a:r>
          </a:p>
        </p:txBody>
      </p:sp>
      <p:sp>
        <p:nvSpPr>
          <p:cNvPr id="4" name="Rectangle 3">
            <a:extLst>
              <a:ext uri="{FF2B5EF4-FFF2-40B4-BE49-F238E27FC236}">
                <a16:creationId xmlns:a16="http://schemas.microsoft.com/office/drawing/2014/main" id="{42D34F6B-0D44-48EA-9C83-68E8C227B2F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Symbolism of the Vine? </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007DADE-CEA9-434E-8B4E-3A6C62668E9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3D56B29-C2F4-46E9-88A3-E637AEB835B6}"/>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Who are the branches?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You must be </a:t>
            </a:r>
            <a:r>
              <a:rPr lang="en-US" sz="4400" b="1" u="sng" dirty="0">
                <a:solidFill>
                  <a:srgbClr val="990033"/>
                </a:solidFill>
                <a:effectLst>
                  <a:outerShdw blurRad="38100" dist="38100" dir="2700000" algn="tl">
                    <a:srgbClr val="000000">
                      <a:alpha val="43137"/>
                    </a:srgbClr>
                  </a:outerShdw>
                </a:effectLst>
                <a:latin typeface="Arial Narrow" pitchFamily="34" charset="0"/>
              </a:rPr>
              <a:t>attached</a:t>
            </a:r>
            <a:r>
              <a:rPr lang="en-US" sz="4400" b="1" dirty="0">
                <a:solidFill>
                  <a:srgbClr val="990033"/>
                </a:solidFill>
                <a:effectLst>
                  <a:outerShdw blurRad="38100" dist="38100" dir="2700000" algn="tl">
                    <a:srgbClr val="000000">
                      <a:alpha val="43137"/>
                    </a:srgbClr>
                  </a:outerShdw>
                </a:effectLst>
                <a:latin typeface="Arial Narrow" pitchFamily="34" charset="0"/>
              </a:rPr>
              <a:t> to be 	fruitful!</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No branch can bear fruit by itself; it must remain in the vine. - v4</a:t>
            </a:r>
          </a:p>
        </p:txBody>
      </p:sp>
      <p:sp>
        <p:nvSpPr>
          <p:cNvPr id="4" name="Rectangle 3">
            <a:extLst>
              <a:ext uri="{FF2B5EF4-FFF2-40B4-BE49-F238E27FC236}">
                <a16:creationId xmlns:a16="http://schemas.microsoft.com/office/drawing/2014/main" id="{5683FA0B-FF78-4F5A-8461-9301155A6CA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Symbolism of the Vine? </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9EAF89F-50B4-4FCA-BDED-45240D80EEA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0F6403D-A30E-419D-AAAA-143FE4F177B7}"/>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is the graft that binds you to the vine?</a:t>
            </a:r>
          </a:p>
        </p:txBody>
      </p:sp>
      <p:sp>
        <p:nvSpPr>
          <p:cNvPr id="4" name="Rectangle 3">
            <a:extLst>
              <a:ext uri="{FF2B5EF4-FFF2-40B4-BE49-F238E27FC236}">
                <a16:creationId xmlns:a16="http://schemas.microsoft.com/office/drawing/2014/main" id="{8A1C6A6F-3ABA-4B8B-A40D-B3D09F0ED8D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Symbolism of the Vine? </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205EF5A-D011-40B4-948A-16BFB3A9ED9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99BB75B-F852-4840-B3BF-E8DA2B63732E}"/>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is the graft that binds you to the vine?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spiritual grafting wax is 	</a:t>
            </a:r>
            <a:r>
              <a:rPr lang="en-US" sz="4400" b="1" u="sng" dirty="0">
                <a:solidFill>
                  <a:srgbClr val="990033"/>
                </a:solidFill>
                <a:effectLst>
                  <a:outerShdw blurRad="38100" dist="38100" dir="2700000" algn="tl">
                    <a:srgbClr val="000000">
                      <a:alpha val="43137"/>
                    </a:srgbClr>
                  </a:outerShdw>
                </a:effectLst>
                <a:latin typeface="Arial Narrow" pitchFamily="34" charset="0"/>
              </a:rPr>
              <a:t>love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As the Father has loved me, so have I loved you. Now remain in my love. - v9</a:t>
            </a:r>
          </a:p>
        </p:txBody>
      </p:sp>
      <p:sp>
        <p:nvSpPr>
          <p:cNvPr id="4" name="Rectangle 3">
            <a:extLst>
              <a:ext uri="{FF2B5EF4-FFF2-40B4-BE49-F238E27FC236}">
                <a16:creationId xmlns:a16="http://schemas.microsoft.com/office/drawing/2014/main" id="{C9CB40A4-76A0-4E4B-B839-1E68B5E95F0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Symbolism of the Vine? </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506CA38-0C09-47A4-A86B-A21B1F29CA1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0E2AAB8-4333-4864-88D8-BEBEADBF9CB1}"/>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is the graft that binds you to the vine?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spiritual grafting wax is 	</a:t>
            </a:r>
            <a:r>
              <a:rPr lang="en-US" sz="4400" b="1" u="sng" dirty="0">
                <a:solidFill>
                  <a:srgbClr val="990033"/>
                </a:solidFill>
                <a:effectLst>
                  <a:outerShdw blurRad="38100" dist="38100" dir="2700000" algn="tl">
                    <a:srgbClr val="000000">
                      <a:alpha val="43137"/>
                    </a:srgbClr>
                  </a:outerShdw>
                </a:effectLst>
                <a:latin typeface="Arial Narrow" pitchFamily="34" charset="0"/>
              </a:rPr>
              <a:t>love</a:t>
            </a:r>
            <a:r>
              <a:rPr lang="en-US" sz="4400" b="1" dirty="0">
                <a:solidFill>
                  <a:srgbClr val="990033"/>
                </a:solidFill>
                <a:effectLst>
                  <a:outerShdw blurRad="38100" dist="38100" dir="2700000" algn="tl">
                    <a:srgbClr val="000000">
                      <a:alpha val="43137"/>
                    </a:srgbClr>
                  </a:outerShdw>
                </a:effectLst>
                <a:latin typeface="Arial Narrow" pitchFamily="34" charset="0"/>
              </a:rPr>
              <a: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v9</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17:26 - I have made you known to them, and will continue to make you known in order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love you have for me may be in them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myself may be in them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BC5B5A77-DAB7-4D67-BF3F-D283021A13F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Symbolism of the Vine? </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A8728D2-B4FC-4E4B-973E-3015E48BF05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F436D16-A21F-4A9C-8F79-0B235C24425D}"/>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is the graft that binds you to the vine?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spiritual grafting wax is 	</a:t>
            </a:r>
            <a:r>
              <a:rPr lang="en-US" sz="4400" b="1" u="sng" dirty="0">
                <a:solidFill>
                  <a:srgbClr val="990033"/>
                </a:solidFill>
                <a:effectLst>
                  <a:outerShdw blurRad="38100" dist="38100" dir="2700000" algn="tl">
                    <a:srgbClr val="000000">
                      <a:alpha val="43137"/>
                    </a:srgbClr>
                  </a:outerShdw>
                </a:effectLst>
                <a:latin typeface="Arial Narrow" pitchFamily="34" charset="0"/>
              </a:rPr>
              <a:t>love</a:t>
            </a:r>
            <a:r>
              <a:rPr lang="en-US" sz="4400" b="1" dirty="0">
                <a:solidFill>
                  <a:srgbClr val="990033"/>
                </a:solidFill>
                <a:effectLst>
                  <a:outerShdw blurRad="38100" dist="38100" dir="2700000" algn="tl">
                    <a:srgbClr val="000000">
                      <a:alpha val="43137"/>
                    </a:srgbClr>
                  </a:outerShdw>
                </a:effectLst>
                <a:latin typeface="Arial Narrow" pitchFamily="34" charset="0"/>
              </a:rPr>
              <a: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v9</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17:26 - I have made you known to them, and will continue to make you known in order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love you have for me may be in them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myself may be in them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3:16 - For God so loved the world that he gave his one and only Son . . .</a:t>
            </a:r>
          </a:p>
        </p:txBody>
      </p:sp>
      <p:sp>
        <p:nvSpPr>
          <p:cNvPr id="4" name="Rectangle 3">
            <a:extLst>
              <a:ext uri="{FF2B5EF4-FFF2-40B4-BE49-F238E27FC236}">
                <a16:creationId xmlns:a16="http://schemas.microsoft.com/office/drawing/2014/main" id="{D359A8BC-68FC-4162-AE13-AD607B13A60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Symbolism of the Vine? </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727BF5A-14F8-4BB6-8806-09B4F319BF1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0D8599-6737-4737-95F7-5C89FF9F8594}"/>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15:1-4</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am the true vine, and my Father is the gardener. He cuts off every branch in me that bears no fruit, while every branch that does bear fruit he prunes so that it will be even more fruitful. You are already clean because of the word I have spoken to you. Remain in me, and I will remain in you. No branch can bear fruit by itself; it must remain in the vine. Neither can you bear fruit unless you remain in me.</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006E3F1-492A-4261-A693-A828CA4CE12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7B4F3BD-736C-4376-B01D-7B49C3B083C6}"/>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is the graft that binds you to the vine?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spiritual grafting wax is 	</a:t>
            </a:r>
            <a:r>
              <a:rPr lang="en-US" sz="4400" b="1" u="sng" dirty="0">
                <a:solidFill>
                  <a:srgbClr val="990033"/>
                </a:solidFill>
                <a:effectLst>
                  <a:outerShdw blurRad="38100" dist="38100" dir="2700000" algn="tl">
                    <a:srgbClr val="000000">
                      <a:alpha val="43137"/>
                    </a:srgbClr>
                  </a:outerShdw>
                </a:effectLst>
                <a:latin typeface="Arial Narrow" pitchFamily="34" charset="0"/>
              </a:rPr>
              <a:t>love</a:t>
            </a:r>
            <a:r>
              <a:rPr lang="en-US" sz="4400" b="1" dirty="0">
                <a:solidFill>
                  <a:srgbClr val="990033"/>
                </a:solidFill>
                <a:effectLst>
                  <a:outerShdw blurRad="38100" dist="38100" dir="2700000" algn="tl">
                    <a:srgbClr val="000000">
                      <a:alpha val="43137"/>
                    </a:srgbClr>
                  </a:outerShdw>
                </a:effectLst>
                <a:latin typeface="Arial Narrow" pitchFamily="34" charset="0"/>
              </a:rPr>
              <a: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v9</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5:44 - But I tell you: Love your enemies and pray for those who persecute you.</a:t>
            </a:r>
          </a:p>
        </p:txBody>
      </p:sp>
      <p:sp>
        <p:nvSpPr>
          <p:cNvPr id="4" name="Rectangle 3">
            <a:extLst>
              <a:ext uri="{FF2B5EF4-FFF2-40B4-BE49-F238E27FC236}">
                <a16:creationId xmlns:a16="http://schemas.microsoft.com/office/drawing/2014/main" id="{3E60168F-8C1C-4D74-A80B-A035BCFA3E5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Symbolism of the Vine? </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17244E0-A45F-4CD7-903E-EDD17231383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21DEAD9-68E2-481D-872C-3F94C5CFE254}"/>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is the graft that binds you to the vine?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 spiritual grafting wax is 	</a:t>
            </a:r>
            <a:r>
              <a:rPr lang="en-US" sz="4400" b="1" u="sng" dirty="0">
                <a:solidFill>
                  <a:srgbClr val="990033"/>
                </a:solidFill>
                <a:effectLst>
                  <a:outerShdw blurRad="38100" dist="38100" dir="2700000" algn="tl">
                    <a:srgbClr val="000000">
                      <a:alpha val="43137"/>
                    </a:srgbClr>
                  </a:outerShdw>
                </a:effectLst>
                <a:latin typeface="Arial Narrow" pitchFamily="34" charset="0"/>
              </a:rPr>
              <a:t>obedience</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2500" b="1" dirty="0">
                <a:solidFill>
                  <a:schemeClr val="tx1"/>
                </a:solidFill>
                <a:effectLst>
                  <a:outerShdw blurRad="38100" dist="38100" dir="2700000" algn="tl">
                    <a:srgbClr val="000000">
                      <a:alpha val="43137"/>
                    </a:srgbClr>
                  </a:outerShdw>
                </a:effectLst>
                <a:latin typeface="Arial" pitchFamily="34" charset="0"/>
                <a:cs typeface="Arial" pitchFamily="34" charset="0"/>
              </a:rPr>
              <a:t>If you </a:t>
            </a:r>
            <a:r>
              <a:rPr lang="en-US" sz="25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obey my commands</a:t>
            </a:r>
            <a:r>
              <a:rPr lang="en-US" sz="2500" b="1" dirty="0">
                <a:solidFill>
                  <a:schemeClr val="tx1"/>
                </a:solidFill>
                <a:effectLst>
                  <a:outerShdw blurRad="38100" dist="38100" dir="2700000" algn="tl">
                    <a:srgbClr val="000000">
                      <a:alpha val="43137"/>
                    </a:srgbClr>
                  </a:outerShdw>
                </a:effectLst>
                <a:latin typeface="Arial" pitchFamily="34" charset="0"/>
                <a:cs typeface="Arial" pitchFamily="34" charset="0"/>
              </a:rPr>
              <a:t>, you will remain in my love, just as I have obeyed my Father’s commands and remain in his love. - v10</a:t>
            </a:r>
          </a:p>
          <a:p>
            <a:pPr algn="just">
              <a:buFont typeface="Wingdings 2" panose="05020102010507070707" pitchFamily="18" charset="2"/>
              <a:buNone/>
              <a:defRPr/>
            </a:pPr>
            <a:r>
              <a:rPr lang="en-US" sz="25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3:24 - Those who obey his commands </a:t>
            </a:r>
            <a:r>
              <a:rPr lang="en-US" sz="25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live in him</a:t>
            </a:r>
            <a:r>
              <a:rPr lang="en-US" sz="2500" b="1" dirty="0">
                <a:solidFill>
                  <a:schemeClr val="tx1"/>
                </a:solidFill>
                <a:effectLst>
                  <a:outerShdw blurRad="38100" dist="38100" dir="2700000" algn="tl">
                    <a:srgbClr val="000000">
                      <a:alpha val="43137"/>
                    </a:srgbClr>
                  </a:outerShdw>
                </a:effectLst>
                <a:latin typeface="Arial" pitchFamily="34" charset="0"/>
                <a:cs typeface="Arial" pitchFamily="34" charset="0"/>
              </a:rPr>
              <a:t>, and he in them. And this is how we know that he lives in us: We know it </a:t>
            </a:r>
            <a:r>
              <a:rPr lang="en-US" sz="25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by the Spirit he gave us</a:t>
            </a:r>
            <a:r>
              <a:rPr lang="en-US" sz="25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915AEC30-618C-425B-97F2-D852D981BB2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Symbolism of the Vine? </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730888D-69F1-4169-952A-4EEB6C91C67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26DD97D-91F8-4EF5-83EF-BA273B45FFFB}"/>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is the graft that binds you to the vine?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The spiritual grafting wax is 	</a:t>
            </a:r>
            <a:r>
              <a:rPr lang="en-US" sz="4400" b="1" u="sng" dirty="0">
                <a:solidFill>
                  <a:srgbClr val="990033"/>
                </a:solidFill>
                <a:effectLst>
                  <a:outerShdw blurRad="38100" dist="38100" dir="2700000" algn="tl">
                    <a:srgbClr val="000000">
                      <a:alpha val="43137"/>
                    </a:srgbClr>
                  </a:outerShdw>
                </a:effectLst>
                <a:latin typeface="Arial Narrow" pitchFamily="34" charset="0"/>
              </a:rPr>
              <a:t>joy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have told you this so that my joy may be in you and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your joy may be complete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v11</a:t>
            </a:r>
          </a:p>
        </p:txBody>
      </p:sp>
      <p:sp>
        <p:nvSpPr>
          <p:cNvPr id="4" name="Rectangle 3">
            <a:extLst>
              <a:ext uri="{FF2B5EF4-FFF2-40B4-BE49-F238E27FC236}">
                <a16:creationId xmlns:a16="http://schemas.microsoft.com/office/drawing/2014/main" id="{09E9DF6B-954B-46E0-9B26-D9E9CEF1A9D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Symbolism of the Vine? </a:t>
            </a: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787DFD0-D3FA-426F-B2B2-63A3745B60D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8A7147A-D8C7-4F40-9D8B-778D600810D2}"/>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is the graft that binds you to the vine?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The spiritual grafting wax is 	</a:t>
            </a:r>
            <a:r>
              <a:rPr lang="en-US" sz="4400" b="1" u="sng" dirty="0">
                <a:solidFill>
                  <a:srgbClr val="990033"/>
                </a:solidFill>
                <a:effectLst>
                  <a:outerShdw blurRad="38100" dist="38100" dir="2700000" algn="tl">
                    <a:srgbClr val="000000">
                      <a:alpha val="43137"/>
                    </a:srgbClr>
                  </a:outerShdw>
                </a:effectLst>
                <a:latin typeface="Arial Narrow" pitchFamily="34" charset="0"/>
              </a:rPr>
              <a:t>joy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8:39 - When they came up out of the water, the Spirit of the Lord suddenly took Philip away, and the eunuch did not see him again, 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went on his way rejoicing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06D947C7-2EBE-48FB-BE9F-17215C4A091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Symbolism of the Vine? </a:t>
            </a: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C0B4C97-9D67-42C8-8B9F-841298C1AB4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69A4E1C-F520-468D-AD88-7666E810CCC3}"/>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is the graft that binds you to the vine?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The spiritual grafting wax is 	</a:t>
            </a:r>
            <a:r>
              <a:rPr lang="en-US" sz="4400" b="1" u="sng" dirty="0">
                <a:solidFill>
                  <a:srgbClr val="990033"/>
                </a:solidFill>
                <a:effectLst>
                  <a:outerShdw blurRad="38100" dist="38100" dir="2700000" algn="tl">
                    <a:srgbClr val="000000">
                      <a:alpha val="43137"/>
                    </a:srgbClr>
                  </a:outerShdw>
                </a:effectLst>
                <a:latin typeface="Arial Narrow" pitchFamily="34" charset="0"/>
              </a:rPr>
              <a:t>joy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5:41 - The apostles left the Sanhedrin,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rejoicing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because they had been counted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worthy of suffering disgrace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the Name. </a:t>
            </a:r>
          </a:p>
        </p:txBody>
      </p:sp>
      <p:sp>
        <p:nvSpPr>
          <p:cNvPr id="4" name="Rectangle 3">
            <a:extLst>
              <a:ext uri="{FF2B5EF4-FFF2-40B4-BE49-F238E27FC236}">
                <a16:creationId xmlns:a16="http://schemas.microsoft.com/office/drawing/2014/main" id="{DACBD1FD-1A8A-46C3-8B47-269E9AF1179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Symbolism of the Vine? </a:t>
            </a: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502DD86-B48D-4FE3-93E8-D6E7DDBED521}"/>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6AFC68A-4DAA-4067-BE21-0F46C9144F06}"/>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What is the Symbolism of the Vine?</a:t>
            </a:r>
          </a:p>
          <a:p>
            <a:pPr marL="857250" indent="-857250">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  What Does It Mean to Remain in Christ?</a:t>
            </a: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D4033CE-577D-4F15-9A2E-8D8E01AE90B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3A6A086-B2BE-445B-B648-EE69189FA256}"/>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a:t>
            </a:r>
            <a:r>
              <a:rPr lang="en-US" altLang="en-US" sz="4400" b="1">
                <a:solidFill>
                  <a:srgbClr val="006600"/>
                </a:solidFill>
                <a:effectLst>
                  <a:outerShdw blurRad="38100" dist="38100" dir="2700000" algn="tl">
                    <a:srgbClr val="C0C0C0"/>
                  </a:outerShdw>
                </a:effectLst>
                <a:latin typeface="Arial Narrow" panose="020B0606020202030204" pitchFamily="34" charset="0"/>
              </a:rPr>
              <a:t>Remain</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to abide, live in or to continue to be present in.  </a:t>
            </a:r>
          </a:p>
          <a:p>
            <a:pPr marL="609600" indent="-609600" algn="just" eaLnBrk="1" hangingPunct="1">
              <a:buFont typeface="Wingdings 2" panose="05020102010507070707" pitchFamily="18" charset="2"/>
              <a:buNone/>
            </a:pPr>
            <a:endPar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μένω</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76F577B8-2948-4090-AD66-8663AADB031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Does It Mean to Remain in Christ?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4C8F2B0-A8DB-4AED-A592-DE61F2C29CB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9B6748E-03C3-4AC3-82BD-3A7641517AC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You are responsible to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remain in my love - v9</a:t>
            </a:r>
          </a:p>
        </p:txBody>
      </p:sp>
      <p:sp>
        <p:nvSpPr>
          <p:cNvPr id="4" name="Rectangle 3">
            <a:extLst>
              <a:ext uri="{FF2B5EF4-FFF2-40B4-BE49-F238E27FC236}">
                <a16:creationId xmlns:a16="http://schemas.microsoft.com/office/drawing/2014/main" id="{277FEF16-B205-40A7-BF76-84594FCB65D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Does It Mean to Remain in Christ?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542C5D9-1106-474C-9271-56B16FF40C0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F3A3B7C-A7B2-413B-922C-D41C7AE80ACD}"/>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You are responsible to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remain in my love - v9</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6:4-6 - It is impossible for those who have once been enlightened, who have tasted the heavenly gift, who have shared in the Holy Spirit, who have tasted the goodness of the word of God and the powers of the coming age,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if they fall away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 be brought back to repentance, because to their loss they are crucifying the Son of God all over again and subjecting him to public disgrace.</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23621A7C-AAD1-4BB3-A830-19C3008FA44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Does It Mean to Remain in Christ?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AFC535F-39C2-48D8-9145-EFF0143C6B5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D1B69E0-B6C9-43D1-B21D-719AFCA22E4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You are responsible to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remain in my love - v9</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Timothy 4:1 - The Spirit clearly says that in later times some will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abandon the faith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follow deceiving spirits and things taught by demons.</a:t>
            </a:r>
          </a:p>
        </p:txBody>
      </p:sp>
      <p:sp>
        <p:nvSpPr>
          <p:cNvPr id="4" name="Rectangle 3">
            <a:extLst>
              <a:ext uri="{FF2B5EF4-FFF2-40B4-BE49-F238E27FC236}">
                <a16:creationId xmlns:a16="http://schemas.microsoft.com/office/drawing/2014/main" id="{A5B653A0-DC0A-4C45-92CE-BC1BA622F93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Does It Mean to Remain in Christ?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016205A-65F9-40F3-BA7F-9D57D83D062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63912CD-A1F0-4CDB-A54C-275A94BA8638}"/>
              </a:ext>
            </a:extLst>
          </p:cNvPr>
          <p:cNvSpPr>
            <a:spLocks noGrp="1" noChangeArrowheads="1"/>
          </p:cNvSpPr>
          <p:nvPr>
            <p:ph idx="1"/>
          </p:nvPr>
        </p:nvSpPr>
        <p:spPr>
          <a:xfrm>
            <a:off x="381000" y="1066800"/>
            <a:ext cx="83820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15:5-8</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am the vine; you are the branches. If a man remains in me and I in him, he will bear much fruit; apart from me you can do nothing. If anyone does not remain in me, he is like a branch that is thrown away and withers; such branches are picked up, thrown into the fire and burned. If you remain in me and my words remain in you, ask whatever you wish, and it will be given you. This is to my Father’s glory, that you bear much fruit, showing yourselves to be my disciples.</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764B94E-66F2-4D4D-9FD6-F6A1C096DC2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7B6E581-5476-4F48-9701-3B0702F392AA}"/>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You are responsible to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remain in my love - v9</a:t>
            </a:r>
          </a:p>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I Timothy 4:1 - The Spirit clearly says that in later times some will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abandon the faith</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and follow deceiving spirits and things taught by demons.</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He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cuts off every branch in me that bears no fruit</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while every branch that does bear fruit he prunes so that it will be even more fruitful. </a:t>
            </a:r>
            <a:r>
              <a:rPr lang="en-US" sz="26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Remain in me, and I will remain in you. No branch can bear fruit by itself; it must remain in the vine.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Neither can you bear fruit unless you remain in me</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 v2-3</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98B3B4F7-9CCD-4F8E-8FAD-45D8FDC40D7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Does It Mean to Remain in Christ?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57FB0C0-A188-4841-BB30-A46555D5F4B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9507A08-AE31-4AE6-A0F8-4430F07C60B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How do you remain in Christ?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
        <p:nvSpPr>
          <p:cNvPr id="4" name="Rectangle 3">
            <a:extLst>
              <a:ext uri="{FF2B5EF4-FFF2-40B4-BE49-F238E27FC236}">
                <a16:creationId xmlns:a16="http://schemas.microsoft.com/office/drawing/2014/main" id="{4E5010BC-A1B3-494E-9008-4E7925AE9BE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Does It Mean to Remain in Christ?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A4F1B8C-E35E-4708-9406-46A1C12F923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30D2E07-B9AA-4EF6-A417-F8B0267B775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How do you remain in Christ?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3:16-17 - I pray that out of his glorious riches he may strengthen you with power through his Spirit in your inner being, so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that Christ may dwell in your hearts through faith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By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trusting</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(through faith) that 	He is dwelling in your heart.</a:t>
            </a:r>
          </a:p>
        </p:txBody>
      </p:sp>
      <p:sp>
        <p:nvSpPr>
          <p:cNvPr id="4" name="Rectangle 3">
            <a:extLst>
              <a:ext uri="{FF2B5EF4-FFF2-40B4-BE49-F238E27FC236}">
                <a16:creationId xmlns:a16="http://schemas.microsoft.com/office/drawing/2014/main" id="{8681F49A-4A1C-44A5-A14F-D5C3BA8883F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Does It Mean to Remain in Christ?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7F4922A-BB1E-4E72-A4CE-87D4E5B67C1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18251EE-B884-406A-8DE1-E3FB1CFB914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How do you remain in Christ?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2:6 - Whoever claims to live in him must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walk as Jesus did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By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walking</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(conducting 	yourself) the way Lord Jesus 	conducted Himself.</a:t>
            </a:r>
          </a:p>
        </p:txBody>
      </p:sp>
      <p:sp>
        <p:nvSpPr>
          <p:cNvPr id="4" name="Rectangle 3">
            <a:extLst>
              <a:ext uri="{FF2B5EF4-FFF2-40B4-BE49-F238E27FC236}">
                <a16:creationId xmlns:a16="http://schemas.microsoft.com/office/drawing/2014/main" id="{29FDE3AC-7687-456D-9086-344707B69EF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Does It Mean to Remain in Christ?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54C8D8A-4DBB-42F3-AF33-82078B7AE1B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C435973-7C36-48CF-8E7D-A5015FBB832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How do you remain in Christ?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John 9 - Anyone who runs ahead and does not continue in the teaching of Christ does not have God; whoever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continues in the teaching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has both the Father and the Son. </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By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continuing</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in biblical 	teaching.</a:t>
            </a:r>
          </a:p>
        </p:txBody>
      </p:sp>
      <p:sp>
        <p:nvSpPr>
          <p:cNvPr id="4" name="Rectangle 3">
            <a:extLst>
              <a:ext uri="{FF2B5EF4-FFF2-40B4-BE49-F238E27FC236}">
                <a16:creationId xmlns:a16="http://schemas.microsoft.com/office/drawing/2014/main" id="{B1C97CBC-877C-46C6-BC10-A07F1541EA0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Does It Mean to Remain in Christ?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F803B71-F3FD-4997-80EC-4F1DEFDF2A07}"/>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3E85BB3-CCB5-48CD-88F7-C5DAAB3FFEFC}"/>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What is the Symbolism of the Vine?</a:t>
            </a:r>
          </a:p>
          <a:p>
            <a:pPr marL="857250" indent="-857250">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cs typeface="Arial" pitchFamily="34" charset="0"/>
              </a:rPr>
              <a:t>II.  What Does It Mean to Remain in Christ?</a:t>
            </a:r>
          </a:p>
          <a:p>
            <a:pPr marL="571500" indent="-571500">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III. If You Remain in Christ – What Will Happen?</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9CBADB9-022E-4982-8310-0E2B7731584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F0DBE9D-8660-48B9-AB62-2C5781CE44FE}"/>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He will </a:t>
            </a:r>
            <a:r>
              <a:rPr lang="en-US" sz="4400" b="1" u="sng" dirty="0">
                <a:solidFill>
                  <a:srgbClr val="990033"/>
                </a:solidFill>
                <a:effectLst>
                  <a:outerShdw blurRad="38100" dist="38100" dir="2700000" algn="tl">
                    <a:srgbClr val="000000">
                      <a:alpha val="43137"/>
                    </a:srgbClr>
                  </a:outerShdw>
                </a:effectLst>
                <a:latin typeface="Arial Narrow" pitchFamily="34" charset="0"/>
              </a:rPr>
              <a:t>clean</a:t>
            </a:r>
            <a:r>
              <a:rPr lang="en-US" sz="4400" b="1" dirty="0">
                <a:solidFill>
                  <a:srgbClr val="990033"/>
                </a:solidFill>
                <a:effectLst>
                  <a:outerShdw blurRad="38100" dist="38100" dir="2700000" algn="tl">
                    <a:srgbClr val="000000">
                      <a:alpha val="43137"/>
                    </a:srgbClr>
                  </a:outerShdw>
                </a:effectLst>
                <a:latin typeface="Arial Narrow" pitchFamily="34" charset="0"/>
              </a:rPr>
              <a:t> you up.</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 cuts off every branch in me that bears no fruit, while every branch that does bear fruit he prunes so that it will be even more fruitful. You are already clean because of the word I have spoken to you. - v2-3</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
        <p:nvSpPr>
          <p:cNvPr id="4" name="Rectangle 3">
            <a:extLst>
              <a:ext uri="{FF2B5EF4-FFF2-40B4-BE49-F238E27FC236}">
                <a16:creationId xmlns:a16="http://schemas.microsoft.com/office/drawing/2014/main" id="{C4DB6A12-2A2B-4DEB-9ECB-DABB56E4580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If You Remain in Christ – What Will Happen?</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D5EA183-D61E-4578-91AE-25493648490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34E0C2C-4000-4954-AF48-D6644E45BEEE}"/>
              </a:ext>
            </a:extLst>
          </p:cNvPr>
          <p:cNvSpPr>
            <a:spLocks noGrp="1" noChangeArrowheads="1"/>
          </p:cNvSpPr>
          <p:nvPr>
            <p:ph idx="1"/>
          </p:nvPr>
        </p:nvSpPr>
        <p:spPr>
          <a:xfrm>
            <a:off x="457200" y="1143000"/>
            <a:ext cx="8229600" cy="5715000"/>
          </a:xfrm>
        </p:spPr>
        <p:txBody>
          <a:bodyPr>
            <a:normAutofit/>
          </a:bodyPr>
          <a:lstStyle/>
          <a:p>
            <a:pPr marL="609600" indent="-609600" algn="just" eaLnBrk="1" hangingPunct="1">
              <a:lnSpc>
                <a:spcPct val="90000"/>
              </a:lnSpc>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He will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clean</a:t>
            </a:r>
            <a:r>
              <a:rPr lang="en-US" altLang="en-US" sz="4400" b="1">
                <a:solidFill>
                  <a:srgbClr val="990033"/>
                </a:solidFill>
                <a:effectLst>
                  <a:outerShdw blurRad="38100" dist="38100" dir="2700000" algn="tl">
                    <a:srgbClr val="C0C0C0"/>
                  </a:outerShdw>
                </a:effectLst>
                <a:latin typeface="Arial Narrow" panose="020B0606020202030204" pitchFamily="34" charset="0"/>
              </a:rPr>
              <a:t> you up.</a:t>
            </a:r>
          </a:p>
          <a:p>
            <a:pPr marL="609600" indent="-609600" algn="just">
              <a:lnSpc>
                <a:spcPct val="90000"/>
              </a:lnSpc>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He cuts off every branch in me that bears no fruit, while every branch that does bear fruit he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prunes</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so that it will be even more fruitful. You are already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clean</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because of the word I have spoken to you. - v2-3</a:t>
            </a:r>
          </a:p>
          <a:p>
            <a:pPr marL="609600" indent="-609600" algn="just">
              <a:lnSpc>
                <a:spcPct val="90000"/>
              </a:lnSpc>
              <a:buFont typeface="Wingdings 2" panose="05020102010507070707" pitchFamily="18" charset="2"/>
              <a:buNone/>
            </a:pPr>
            <a:r>
              <a:rPr lang="en-US" altLang="en-US" sz="42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1. </a:t>
            </a:r>
            <a:r>
              <a:rPr lang="en-US" altLang="en-US" sz="42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Prune</a:t>
            </a:r>
            <a:r>
              <a:rPr lang="en-US" altLang="en-US" sz="42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2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2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cut off or clean.</a:t>
            </a:r>
          </a:p>
          <a:p>
            <a:pPr marL="609600" indent="-609600" algn="just">
              <a:lnSpc>
                <a:spcPct val="90000"/>
              </a:lnSpc>
              <a:buFont typeface="Wingdings 2" panose="05020102010507070707" pitchFamily="18" charset="2"/>
              <a:buNone/>
            </a:pPr>
            <a:r>
              <a:rPr lang="en-US" altLang="en-US" sz="42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2. </a:t>
            </a:r>
            <a:r>
              <a:rPr lang="en-US" altLang="en-US" sz="42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Clean</a:t>
            </a:r>
            <a:r>
              <a:rPr lang="en-US" altLang="en-US" sz="42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2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2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become clean, pure, 	ritually innocent.</a:t>
            </a:r>
          </a:p>
          <a:p>
            <a:pPr marL="609600" indent="-609600" algn="just">
              <a:lnSpc>
                <a:spcPct val="90000"/>
              </a:lnSpc>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καθαίρω</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a:lnSpc>
                <a:spcPct val="90000"/>
              </a:lnSpc>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καθαρός</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E6B23014-D56C-4ECF-A8E1-D4EB6331F0C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If You Remain in Christ – What Will Happen?</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15A6A78-9E76-487A-9A4E-3E5E23C7B88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2902670-B910-41AC-98B9-BFBF4B11D16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He will </a:t>
            </a:r>
            <a:r>
              <a:rPr lang="en-US" sz="4400" b="1" u="sng" dirty="0">
                <a:solidFill>
                  <a:srgbClr val="990033"/>
                </a:solidFill>
                <a:effectLst>
                  <a:outerShdw blurRad="38100" dist="38100" dir="2700000" algn="tl">
                    <a:srgbClr val="000000">
                      <a:alpha val="43137"/>
                    </a:srgbClr>
                  </a:outerShdw>
                </a:effectLst>
                <a:latin typeface="Arial Narrow" pitchFamily="34" charset="0"/>
              </a:rPr>
              <a:t>clean</a:t>
            </a:r>
            <a:r>
              <a:rPr lang="en-US" sz="4400" b="1" dirty="0">
                <a:solidFill>
                  <a:srgbClr val="990033"/>
                </a:solidFill>
                <a:effectLst>
                  <a:outerShdw blurRad="38100" dist="38100" dir="2700000" algn="tl">
                    <a:srgbClr val="000000">
                      <a:alpha val="43137"/>
                    </a:srgbClr>
                  </a:outerShdw>
                </a:effectLst>
                <a:latin typeface="Arial Narrow" pitchFamily="34" charset="0"/>
              </a:rPr>
              <a:t> you up.</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 cuts off every branch in me that bears no fruit, while every branch that does bear fruit he prunes so that it will be even more fruitful. You are already clean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because of the word I have spoken to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v2-3</a:t>
            </a:r>
          </a:p>
          <a:p>
            <a:pPr algn="just">
              <a:buFont typeface="Wingdings 2" panose="05020102010507070707" pitchFamily="18" charset="2"/>
              <a:buNone/>
              <a:defRPr/>
            </a:pPr>
            <a:r>
              <a:rPr lang="en-US" sz="42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Absorbing the word of God makes 	the difference!</a:t>
            </a:r>
          </a:p>
        </p:txBody>
      </p:sp>
      <p:sp>
        <p:nvSpPr>
          <p:cNvPr id="4" name="Rectangle 3">
            <a:extLst>
              <a:ext uri="{FF2B5EF4-FFF2-40B4-BE49-F238E27FC236}">
                <a16:creationId xmlns:a16="http://schemas.microsoft.com/office/drawing/2014/main" id="{E38C2D8A-D30D-4269-9DA1-9A566EF0DE2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If You Remain in Christ – What Will Happen?</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F28612E-AA04-4D8A-A632-118FA8A0D8C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95E0A19-3CC5-4EAD-A9B1-048BEE4CADE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He will </a:t>
            </a:r>
            <a:r>
              <a:rPr lang="en-US" sz="4400" b="1" u="sng" dirty="0">
                <a:solidFill>
                  <a:srgbClr val="990033"/>
                </a:solidFill>
                <a:effectLst>
                  <a:outerShdw blurRad="38100" dist="38100" dir="2700000" algn="tl">
                    <a:srgbClr val="000000">
                      <a:alpha val="43137"/>
                    </a:srgbClr>
                  </a:outerShdw>
                </a:effectLst>
                <a:latin typeface="Arial Narrow" pitchFamily="34" charset="0"/>
              </a:rPr>
              <a:t>remain</a:t>
            </a:r>
            <a:r>
              <a:rPr lang="en-US" sz="4400" b="1" dirty="0">
                <a:solidFill>
                  <a:srgbClr val="990033"/>
                </a:solidFill>
                <a:effectLst>
                  <a:outerShdw blurRad="38100" dist="38100" dir="2700000" algn="tl">
                    <a:srgbClr val="000000">
                      <a:alpha val="43137"/>
                    </a:srgbClr>
                  </a:outerShdw>
                </a:effectLst>
                <a:latin typeface="Arial Narrow" pitchFamily="34" charset="0"/>
              </a:rPr>
              <a:t> in you.</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Remain in me,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will remain in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No branch can bear fruit by itself; it must remain in the vine. Neither can you bear fruit unless you remain in me. - v4</a:t>
            </a:r>
          </a:p>
        </p:txBody>
      </p:sp>
      <p:sp>
        <p:nvSpPr>
          <p:cNvPr id="4" name="Rectangle 3">
            <a:extLst>
              <a:ext uri="{FF2B5EF4-FFF2-40B4-BE49-F238E27FC236}">
                <a16:creationId xmlns:a16="http://schemas.microsoft.com/office/drawing/2014/main" id="{750D9678-3E60-43B0-B256-6A9E22FA21F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If You Remain in Christ – What Will Happen?</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D7F903D-E125-4832-B911-B37AAC4AFA8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FC0B281-5B94-4DAA-A443-AC4CC30D0770}"/>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15:9-11</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As the Father has loved me, so have I loved you. Now remain in my love. If you obey my commands, you will remain in my love, just as I have obeyed my Father’s commands and remain in his love. I have told you this so that my joy may be in you and that your joy may be complete.</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E71E699-A644-44A9-B22C-E32325C560B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478D8B2-3ED6-46D9-8CC9-4D7BC4B0D81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He will </a:t>
            </a:r>
            <a:r>
              <a:rPr lang="en-US" sz="4400" b="1" u="sng" dirty="0">
                <a:solidFill>
                  <a:srgbClr val="990033"/>
                </a:solidFill>
                <a:effectLst>
                  <a:outerShdw blurRad="38100" dist="38100" dir="2700000" algn="tl">
                    <a:srgbClr val="000000">
                      <a:alpha val="43137"/>
                    </a:srgbClr>
                  </a:outerShdw>
                </a:effectLst>
                <a:latin typeface="Arial Narrow" pitchFamily="34" charset="0"/>
              </a:rPr>
              <a:t>remain</a:t>
            </a:r>
            <a:r>
              <a:rPr lang="en-US" sz="4400" b="1" dirty="0">
                <a:solidFill>
                  <a:srgbClr val="990033"/>
                </a:solidFill>
                <a:effectLst>
                  <a:outerShdw blurRad="38100" dist="38100" dir="2700000" algn="tl">
                    <a:srgbClr val="000000">
                      <a:alpha val="43137"/>
                    </a:srgbClr>
                  </a:outerShdw>
                </a:effectLst>
                <a:latin typeface="Arial Narrow" pitchFamily="34" charset="0"/>
              </a:rPr>
              <a:t> in you.</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Remain in me,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will remain in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No branch can bear fruit by itself; it must remain in the vine. Neither can you bear fruit unless you remain in me. - v4</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1:27 - . .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hope of glory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t>
            </a:r>
            <a:endParaRPr lang="en-US"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9B9836D5-55AD-406A-9C96-3D1261D3937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If You Remain in Christ – What Will Happen?</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EE5C55E-6097-4B67-8216-AC4C48EE6B1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405071C-E565-43AD-96BF-9EC4701DF48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He will </a:t>
            </a:r>
            <a:r>
              <a:rPr lang="en-US" sz="4400" b="1" u="sng" dirty="0">
                <a:solidFill>
                  <a:srgbClr val="990033"/>
                </a:solidFill>
                <a:effectLst>
                  <a:outerShdw blurRad="38100" dist="38100" dir="2700000" algn="tl">
                    <a:srgbClr val="000000">
                      <a:alpha val="43137"/>
                    </a:srgbClr>
                  </a:outerShdw>
                </a:effectLst>
                <a:latin typeface="Arial Narrow" pitchFamily="34" charset="0"/>
              </a:rPr>
              <a:t>remain</a:t>
            </a:r>
            <a:r>
              <a:rPr lang="en-US" sz="4400" b="1" dirty="0">
                <a:solidFill>
                  <a:srgbClr val="990033"/>
                </a:solidFill>
                <a:effectLst>
                  <a:outerShdw blurRad="38100" dist="38100" dir="2700000" algn="tl">
                    <a:srgbClr val="000000">
                      <a:alpha val="43137"/>
                    </a:srgbClr>
                  </a:outerShdw>
                </a:effectLst>
                <a:latin typeface="Arial Narrow" pitchFamily="34" charset="0"/>
              </a:rPr>
              <a:t> in you.</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2:38 - Peter replied, “Repent and be baptized, every one of you, in the name of Jesus Christ for the forgiveness of your sins.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will receive the gift of the Holy Spirit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14:17 - . .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Spirit of truth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world cannot accept him, because it neither sees him nor knows him. 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know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lives with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will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 in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endParaRPr lang="en-US" sz="2800" dirty="0"/>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5C68365-4F83-490C-94B3-BCDC82BA1FC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If You Remain in Christ – What Will Happen?</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33CB7D2-C3CE-46A8-873A-E1EC0C5E19F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EADD750-1747-416D-860C-7E3975B966D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He will </a:t>
            </a:r>
            <a:r>
              <a:rPr lang="en-US" sz="4400" b="1" u="sng" dirty="0">
                <a:solidFill>
                  <a:srgbClr val="990033"/>
                </a:solidFill>
                <a:effectLst>
                  <a:outerShdw blurRad="38100" dist="38100" dir="2700000" algn="tl">
                    <a:srgbClr val="000000">
                      <a:alpha val="43137"/>
                    </a:srgbClr>
                  </a:outerShdw>
                </a:effectLst>
                <a:latin typeface="Arial Narrow" pitchFamily="34" charset="0"/>
              </a:rPr>
              <a:t>remain</a:t>
            </a:r>
            <a:r>
              <a:rPr lang="en-US" sz="4400" b="1" dirty="0">
                <a:solidFill>
                  <a:srgbClr val="990033"/>
                </a:solidFill>
                <a:effectLst>
                  <a:outerShdw blurRad="38100" dist="38100" dir="2700000" algn="tl">
                    <a:srgbClr val="000000">
                      <a:alpha val="43137"/>
                    </a:srgbClr>
                  </a:outerShdw>
                </a:effectLst>
                <a:latin typeface="Arial Narrow" pitchFamily="34" charset="0"/>
              </a:rPr>
              <a:t> in you.</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8:10-11 - But if Christ is in you, your body is dead because of sin, yet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your spirit is alive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because of righteousness. And if the Spirit of him who raised Jesus from the dead is living in you,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who raised Christ from the dead will also give life to your mortal bodies through his Spirit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who lives in you.</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Galatians 2:20 - I have been crucified with Christ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no longer live, but Christ lives in 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endParaRPr lang="en-US" sz="2800" dirty="0"/>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D182223E-612C-4E20-90A0-BCB025E7F60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If You Remain in Christ – What Will Happen?</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01A16AC-C1B0-4E7F-945A-E0604DB89DC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4142DC3-F510-4E54-9573-D88161CE78D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You will bear much </a:t>
            </a:r>
            <a:r>
              <a:rPr lang="en-US" sz="4400" b="1" u="sng" dirty="0">
                <a:solidFill>
                  <a:srgbClr val="990033"/>
                </a:solidFill>
                <a:effectLst>
                  <a:outerShdw blurRad="38100" dist="38100" dir="2700000" algn="tl">
                    <a:srgbClr val="000000">
                      <a:alpha val="43137"/>
                    </a:srgbClr>
                  </a:outerShdw>
                </a:effectLst>
                <a:latin typeface="Arial Narrow" pitchFamily="34" charset="0"/>
              </a:rPr>
              <a:t>fruit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Remain in me, and I will remain in you. No branch can bear fruit by itself; it must remain in the vine. Neither can you bear fruit unless you remain in me. I am the vine; you are the branches. If a man remains in me and I in him,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will bear much fruit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apart from me you can do nothing. - v4-5</a:t>
            </a:r>
          </a:p>
        </p:txBody>
      </p:sp>
      <p:sp>
        <p:nvSpPr>
          <p:cNvPr id="4" name="Rectangle 3">
            <a:extLst>
              <a:ext uri="{FF2B5EF4-FFF2-40B4-BE49-F238E27FC236}">
                <a16:creationId xmlns:a16="http://schemas.microsoft.com/office/drawing/2014/main" id="{37065465-46D4-49FF-8215-7420098C496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If You Remain in Christ – What Will Happen?</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57666DB-EEB5-4AEF-8FDD-5BAA2DCFF14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4B5E0BC-7FC5-4DDA-94C0-30BACDC5D6D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You will bear much </a:t>
            </a:r>
            <a:r>
              <a:rPr lang="en-US" sz="4400" b="1" u="sng" dirty="0">
                <a:solidFill>
                  <a:srgbClr val="990033"/>
                </a:solidFill>
                <a:effectLst>
                  <a:outerShdw blurRad="38100" dist="38100" dir="2700000" algn="tl">
                    <a:srgbClr val="000000">
                      <a:alpha val="43137"/>
                    </a:srgbClr>
                  </a:outerShdw>
                </a:effectLst>
                <a:latin typeface="Arial Narrow" pitchFamily="34" charset="0"/>
              </a:rPr>
              <a:t>fruit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Remain in me, and I will remain in you. No branch can bear fruit by itself; it must remain in the vine. Neither can you bear fruit unless you remain in me. I am the vine; you are the branches. If a man remains in me and I in him,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will bear much fruit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apart from me you can do nothing. - v4-5</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This is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 my Father’s glory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you bear much fruit,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showing yourselves to be my disciples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v8</a:t>
            </a:r>
          </a:p>
        </p:txBody>
      </p:sp>
      <p:sp>
        <p:nvSpPr>
          <p:cNvPr id="4" name="Rectangle 3">
            <a:extLst>
              <a:ext uri="{FF2B5EF4-FFF2-40B4-BE49-F238E27FC236}">
                <a16:creationId xmlns:a16="http://schemas.microsoft.com/office/drawing/2014/main" id="{618E0BFF-E8AB-4F13-919F-CCC056BC059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If You Remain in Christ – What Will Happen?</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2EB2E6A-E7F0-45D1-8355-5BC82F0CE03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E3AE3BA-91C5-4F4B-8457-13DC44B354A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You will bear much </a:t>
            </a:r>
            <a:r>
              <a:rPr lang="en-US" sz="4400" b="1" u="sng" dirty="0">
                <a:solidFill>
                  <a:srgbClr val="990033"/>
                </a:solidFill>
                <a:effectLst>
                  <a:outerShdw blurRad="38100" dist="38100" dir="2700000" algn="tl">
                    <a:srgbClr val="000000">
                      <a:alpha val="43137"/>
                    </a:srgbClr>
                  </a:outerShdw>
                </a:effectLst>
                <a:latin typeface="Arial Narrow" pitchFamily="34" charset="0"/>
              </a:rPr>
              <a:t>fruit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So - what’s the fruit?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EEBAE3B6-6F8A-4574-9594-5EC37E2EA81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If You Remain in Christ – What Will Happen?</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DF6308C-5928-45AC-8B55-8F2C12F630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E7F0F82-5D18-4FE2-954B-E913A0796A1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You will bear much </a:t>
            </a:r>
            <a:r>
              <a:rPr lang="en-US" sz="4400" b="1" u="sng" dirty="0">
                <a:solidFill>
                  <a:srgbClr val="990033"/>
                </a:solidFill>
                <a:effectLst>
                  <a:outerShdw blurRad="38100" dist="38100" dir="2700000" algn="tl">
                    <a:srgbClr val="000000">
                      <a:alpha val="43137"/>
                    </a:srgbClr>
                  </a:outerShdw>
                </a:effectLst>
                <a:latin typeface="Arial Narrow" pitchFamily="34" charset="0"/>
              </a:rPr>
              <a:t>fruit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So - what’s the fruit?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Your character.</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Galatians 5:22-23 - But the fruit of the Spirit is love, joy, peace, patience, kindness, goodness, faithfulness, gentleness and self-control. Against such things there is no law.</a:t>
            </a:r>
          </a:p>
        </p:txBody>
      </p:sp>
      <p:sp>
        <p:nvSpPr>
          <p:cNvPr id="4" name="Rectangle 3">
            <a:extLst>
              <a:ext uri="{FF2B5EF4-FFF2-40B4-BE49-F238E27FC236}">
                <a16:creationId xmlns:a16="http://schemas.microsoft.com/office/drawing/2014/main" id="{1500CFE8-29A9-4038-AC7A-A6CF439BDB9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If You Remain in Christ – What Will Happen?</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1BD1042-5661-4263-8472-88E386FEDFA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C351338-B964-47E6-9ED4-F7A96E28835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You will bear much </a:t>
            </a:r>
            <a:r>
              <a:rPr lang="en-US" sz="4400" b="1" u="sng" dirty="0">
                <a:solidFill>
                  <a:srgbClr val="990033"/>
                </a:solidFill>
                <a:effectLst>
                  <a:outerShdw blurRad="38100" dist="38100" dir="2700000" algn="tl">
                    <a:srgbClr val="000000">
                      <a:alpha val="43137"/>
                    </a:srgbClr>
                  </a:outerShdw>
                </a:effectLst>
                <a:latin typeface="Arial Narrow" pitchFamily="34" charset="0"/>
              </a:rPr>
              <a:t>fruit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So - what’s the fruit?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Your character.</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Possibly also souls for the 	kingdom as you share your 	faith.</a:t>
            </a:r>
          </a:p>
        </p:txBody>
      </p:sp>
      <p:sp>
        <p:nvSpPr>
          <p:cNvPr id="4" name="Rectangle 3">
            <a:extLst>
              <a:ext uri="{FF2B5EF4-FFF2-40B4-BE49-F238E27FC236}">
                <a16:creationId xmlns:a16="http://schemas.microsoft.com/office/drawing/2014/main" id="{9C7C11F4-A3DA-434F-BB1E-CEFA93CF8AE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If You Remain in Christ – What Will Happen?</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B5CA43A-5C9A-4A15-BBFA-3BF1CD8B11A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91584E1-5662-4A97-9155-49F4F5614CD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You will have an effective </a:t>
            </a:r>
            <a:r>
              <a:rPr lang="en-US" sz="4400" b="1" u="sng" dirty="0">
                <a:solidFill>
                  <a:srgbClr val="990033"/>
                </a:solidFill>
                <a:effectLst>
                  <a:outerShdw blurRad="38100" dist="38100" dir="2700000" algn="tl">
                    <a:srgbClr val="000000">
                      <a:alpha val="43137"/>
                    </a:srgbClr>
                  </a:outerShdw>
                </a:effectLst>
                <a:latin typeface="Arial Narrow" pitchFamily="34" charset="0"/>
              </a:rPr>
              <a:t>prayer</a:t>
            </a:r>
            <a:r>
              <a:rPr lang="en-US" sz="4400" b="1" dirty="0">
                <a:solidFill>
                  <a:srgbClr val="990033"/>
                </a:solidFill>
                <a:effectLst>
                  <a:outerShdw blurRad="38100" dist="38100" dir="2700000" algn="tl">
                    <a:srgbClr val="000000">
                      <a:alpha val="43137"/>
                    </a:srgbClr>
                  </a:outerShdw>
                </a:effectLst>
                <a:latin typeface="Arial Narrow" pitchFamily="34" charset="0"/>
              </a:rPr>
              <a:t> life.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If you remain in me and my words remain in you,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ask whatever you wish, and it will be given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v7</a:t>
            </a:r>
          </a:p>
        </p:txBody>
      </p:sp>
      <p:sp>
        <p:nvSpPr>
          <p:cNvPr id="4" name="Rectangle 3">
            <a:extLst>
              <a:ext uri="{FF2B5EF4-FFF2-40B4-BE49-F238E27FC236}">
                <a16:creationId xmlns:a16="http://schemas.microsoft.com/office/drawing/2014/main" id="{A83C41DF-F1F8-4C77-9926-76BF96C725B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If You Remain in Christ – What Will Happen?</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CC6CE4B-E3A5-4066-A39E-63BD8C119D7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343E6BC-B461-429C-8A94-D4FF8EA1144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 You will be </a:t>
            </a:r>
            <a:r>
              <a:rPr lang="en-US" sz="4400" b="1" u="sng" dirty="0">
                <a:solidFill>
                  <a:srgbClr val="990033"/>
                </a:solidFill>
                <a:effectLst>
                  <a:outerShdw blurRad="38100" dist="38100" dir="2700000" algn="tl">
                    <a:srgbClr val="000000">
                      <a:alpha val="43137"/>
                    </a:srgbClr>
                  </a:outerShdw>
                </a:effectLst>
                <a:latin typeface="Arial Narrow" pitchFamily="34" charset="0"/>
              </a:rPr>
              <a:t>confident</a:t>
            </a:r>
            <a:r>
              <a:rPr lang="en-US" sz="4400" b="1" dirty="0">
                <a:solidFill>
                  <a:srgbClr val="990033"/>
                </a:solidFill>
                <a:effectLst>
                  <a:outerShdw blurRad="38100" dist="38100" dir="2700000" algn="tl">
                    <a:srgbClr val="000000">
                      <a:alpha val="43137"/>
                    </a:srgbClr>
                  </a:outerShdw>
                </a:effectLst>
                <a:latin typeface="Arial Narrow" pitchFamily="34" charset="0"/>
              </a:rPr>
              <a:t> &amp; </a:t>
            </a:r>
            <a:r>
              <a:rPr lang="en-US" sz="4400" b="1" u="sng" dirty="0">
                <a:solidFill>
                  <a:srgbClr val="990033"/>
                </a:solidFill>
                <a:effectLst>
                  <a:outerShdw blurRad="38100" dist="38100" dir="2700000" algn="tl">
                    <a:srgbClr val="000000">
                      <a:alpha val="43137"/>
                    </a:srgbClr>
                  </a:outerShdw>
                </a:effectLst>
                <a:latin typeface="Arial Narrow" pitchFamily="34" charset="0"/>
              </a:rPr>
              <a:t>unashamed</a:t>
            </a:r>
            <a:r>
              <a:rPr lang="en-US" sz="4400" b="1" dirty="0">
                <a:solidFill>
                  <a:srgbClr val="990033"/>
                </a:solidFill>
                <a:effectLst>
                  <a:outerShdw blurRad="38100" dist="38100" dir="2700000" algn="tl">
                    <a:srgbClr val="000000">
                      <a:alpha val="43137"/>
                    </a:srgbClr>
                  </a:outerShdw>
                </a:effectLst>
                <a:latin typeface="Arial Narrow" pitchFamily="34" charset="0"/>
              </a:rPr>
              <a:t> when the Lord comes again.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2:28 - And now, dear children, continue in him, so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when he appears we may be confident and unashamed before him at his coming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
        <p:nvSpPr>
          <p:cNvPr id="4" name="Rectangle 3">
            <a:extLst>
              <a:ext uri="{FF2B5EF4-FFF2-40B4-BE49-F238E27FC236}">
                <a16:creationId xmlns:a16="http://schemas.microsoft.com/office/drawing/2014/main" id="{4E3D87DA-7471-498E-9DDE-4713934C161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If You Remain in Christ – What Will Happen?</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4FF6E3A-63F3-4687-9F11-8FC6353604E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62DE605-41BC-4A36-951E-D1A59A32F2D6}"/>
              </a:ext>
            </a:extLst>
          </p:cNvPr>
          <p:cNvSpPr>
            <a:spLocks noGrp="1" noChangeArrowheads="1"/>
          </p:cNvSpPr>
          <p:nvPr>
            <p:ph idx="1"/>
          </p:nvPr>
        </p:nvSpPr>
        <p:spPr>
          <a:xfrm>
            <a:off x="457200" y="1219200"/>
            <a:ext cx="8229600" cy="5638800"/>
          </a:xfrm>
        </p:spPr>
        <p:txBody>
          <a:bodyPr>
            <a:normAutofit/>
          </a:bodyPr>
          <a:lstStyle/>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
        <p:nvSpPr>
          <p:cNvPr id="4" name="Rectangle 3">
            <a:extLst>
              <a:ext uri="{FF2B5EF4-FFF2-40B4-BE49-F238E27FC236}">
                <a16:creationId xmlns:a16="http://schemas.microsoft.com/office/drawing/2014/main" id="{3E453F46-87DD-4CE4-B32A-ED4F9BEB06F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 </a:t>
            </a:r>
          </a:p>
        </p:txBody>
      </p:sp>
      <p:pic>
        <p:nvPicPr>
          <p:cNvPr id="20485" name="Picture 4" descr="grapes-good--lo.jpg">
            <a:extLst>
              <a:ext uri="{FF2B5EF4-FFF2-40B4-BE49-F238E27FC236}">
                <a16:creationId xmlns:a16="http://schemas.microsoft.com/office/drawing/2014/main" id="{A3CC1CAA-00EF-4E78-A4AE-D12967F78D6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13275" y="2133600"/>
            <a:ext cx="4225925" cy="316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6" name="Picture 5" descr="vineyardsouth.jpg">
            <a:extLst>
              <a:ext uri="{FF2B5EF4-FFF2-40B4-BE49-F238E27FC236}">
                <a16:creationId xmlns:a16="http://schemas.microsoft.com/office/drawing/2014/main" id="{441D246F-5683-4BA7-BF33-4DC78ED5B98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133600"/>
            <a:ext cx="4114800" cy="316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8FFB78B-E188-476F-AE98-9E8DCE8706A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E7E6F90-CB4B-40EE-88DC-DA7F4A22C748}"/>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It’s your responsibility to remain connected to the Lord.</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Your personal relationship to Him will give you the purpose &amp; meaning in your life He created you to have!</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D9A37AE-96D1-4033-9557-8DA19C17475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D669ECF-4387-4A05-8949-8183C9D6B974}"/>
              </a:ext>
            </a:extLst>
          </p:cNvPr>
          <p:cNvSpPr>
            <a:spLocks noGrp="1" noChangeArrowheads="1"/>
          </p:cNvSpPr>
          <p:nvPr>
            <p:ph idx="1"/>
          </p:nvPr>
        </p:nvSpPr>
        <p:spPr>
          <a:xfrm>
            <a:off x="457200" y="1219200"/>
            <a:ext cx="8229600" cy="51054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branch must either remain  connected to the vine</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or be grafted in</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to produce fruit!</a:t>
            </a:r>
          </a:p>
        </p:txBody>
      </p:sp>
      <p:sp>
        <p:nvSpPr>
          <p:cNvPr id="4" name="Rectangle 3">
            <a:extLst>
              <a:ext uri="{FF2B5EF4-FFF2-40B4-BE49-F238E27FC236}">
                <a16:creationId xmlns:a16="http://schemas.microsoft.com/office/drawing/2014/main" id="{5B952C5F-0931-49C6-B45E-3A0CCA33696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 </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B0DE061-41FA-424E-9473-B96040E4A350}"/>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8933C74-F399-4603-81EA-7FB7F58C41A9}"/>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What is the Symbolism of the Vine?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F2EE44D-D14C-4008-BF6C-AEA70100530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E648D5D-21F2-489F-82AB-5E7C2B461D7F}"/>
              </a:ext>
            </a:extLst>
          </p:cNvPr>
          <p:cNvSpPr>
            <a:spLocks noGrp="1" noChangeArrowheads="1"/>
          </p:cNvSpPr>
          <p:nvPr>
            <p:ph idx="1"/>
          </p:nvPr>
        </p:nvSpPr>
        <p:spPr>
          <a:xfrm>
            <a:off x="457200" y="1219200"/>
            <a:ext cx="8229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is the vine?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It was the symbol of Israel.</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82C03017-DDD5-45C6-B19F-87DDCF8BCFB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Symbolism of the Vine? </a:t>
            </a:r>
          </a:p>
        </p:txBody>
      </p:sp>
      <p:pic>
        <p:nvPicPr>
          <p:cNvPr id="26629" name="Picture 5" descr="MaccabeanCoin.jpg">
            <a:extLst>
              <a:ext uri="{FF2B5EF4-FFF2-40B4-BE49-F238E27FC236}">
                <a16:creationId xmlns:a16="http://schemas.microsoft.com/office/drawing/2014/main" id="{4EF0BA33-9E0D-4460-9162-8D29D823EC8B}"/>
              </a:ext>
            </a:extLst>
          </p:cNvPr>
          <p:cNvPicPr>
            <a:picLocks noChangeAspect="1"/>
          </p:cNvPicPr>
          <p:nvPr/>
        </p:nvPicPr>
        <p:blipFill>
          <a:blip r:embed="rId3">
            <a:clrChange>
              <a:clrFrom>
                <a:srgbClr val="FEFFFA"/>
              </a:clrFrom>
              <a:clrTo>
                <a:srgbClr val="FEFFFA">
                  <a:alpha val="0"/>
                </a:srgbClr>
              </a:clrTo>
            </a:clrChange>
            <a:extLst>
              <a:ext uri="{28A0092B-C50C-407E-A947-70E740481C1C}">
                <a14:useLocalDpi xmlns:a14="http://schemas.microsoft.com/office/drawing/2010/main" val="0"/>
              </a:ext>
            </a:extLst>
          </a:blip>
          <a:srcRect/>
          <a:stretch>
            <a:fillRect/>
          </a:stretch>
        </p:blipFill>
        <p:spPr bwMode="auto">
          <a:xfrm>
            <a:off x="1598613" y="3200400"/>
            <a:ext cx="5008562"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43412C9-C164-4295-B940-4966ED9F3FE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FA1E10A-C75E-4A4D-AD5D-31C9E1709F37}"/>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is the vine?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The Lord claimed to be the root 	vine stock.</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am the true vine . . . - v1</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AFBBC597-E8CA-4052-A784-F08814C693C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the Symbolism of the Vine? </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36562</TotalTime>
  <Words>3086</Words>
  <Application>Microsoft Office PowerPoint</Application>
  <PresentationFormat>On-screen Show (4:3)</PresentationFormat>
  <Paragraphs>280</Paragraphs>
  <Slides>50</Slides>
  <Notes>50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50</vt:i4>
      </vt:variant>
    </vt:vector>
  </HeadingPairs>
  <TitlesOfParts>
    <vt:vector size="58" baseType="lpstr">
      <vt:lpstr>Arial Narrow</vt:lpstr>
      <vt:lpstr>Arial</vt:lpstr>
      <vt:lpstr>Lucida Sans Unicode</vt:lpstr>
      <vt:lpstr>Wingdings 2</vt:lpstr>
      <vt:lpstr>Calibri</vt:lpstr>
      <vt:lpstr>Times New Roman</vt:lpstr>
      <vt:lpstr>Segoe UI Symbol</vt:lpstr>
      <vt:lpstr>Trek</vt:lpstr>
      <vt:lpstr>how  is  spiritual fruit  produced in  your  life?</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1851</cp:revision>
  <dcterms:created xsi:type="dcterms:W3CDTF">2005-04-23T22:37:40Z</dcterms:created>
  <dcterms:modified xsi:type="dcterms:W3CDTF">2021-02-05T20:43:13Z</dcterms:modified>
</cp:coreProperties>
</file>