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handoutMasterIdLst>
    <p:handoutMasterId r:id="rId48"/>
  </p:handoutMasterIdLst>
  <p:sldIdLst>
    <p:sldId id="398" r:id="rId2"/>
    <p:sldId id="3754" r:id="rId3"/>
    <p:sldId id="3680" r:id="rId4"/>
    <p:sldId id="3755" r:id="rId5"/>
    <p:sldId id="3756" r:id="rId6"/>
    <p:sldId id="1362" r:id="rId7"/>
    <p:sldId id="3407" r:id="rId8"/>
    <p:sldId id="3757" r:id="rId9"/>
    <p:sldId id="3758" r:id="rId10"/>
    <p:sldId id="3759" r:id="rId11"/>
    <p:sldId id="3760" r:id="rId12"/>
    <p:sldId id="3761" r:id="rId13"/>
    <p:sldId id="3762" r:id="rId14"/>
    <p:sldId id="3763" r:id="rId15"/>
    <p:sldId id="3764" r:id="rId16"/>
    <p:sldId id="3766" r:id="rId17"/>
    <p:sldId id="3767" r:id="rId18"/>
    <p:sldId id="3768" r:id="rId19"/>
    <p:sldId id="3769" r:id="rId20"/>
    <p:sldId id="3770" r:id="rId21"/>
    <p:sldId id="3208" r:id="rId22"/>
    <p:sldId id="3771" r:id="rId23"/>
    <p:sldId id="3772" r:id="rId24"/>
    <p:sldId id="3773" r:id="rId25"/>
    <p:sldId id="3774" r:id="rId26"/>
    <p:sldId id="3775" r:id="rId27"/>
    <p:sldId id="3776" r:id="rId28"/>
    <p:sldId id="3778" r:id="rId29"/>
    <p:sldId id="3777" r:id="rId30"/>
    <p:sldId id="3779" r:id="rId31"/>
    <p:sldId id="3780" r:id="rId32"/>
    <p:sldId id="3713" r:id="rId33"/>
    <p:sldId id="3781" r:id="rId34"/>
    <p:sldId id="3782" r:id="rId35"/>
    <p:sldId id="3783" r:id="rId36"/>
    <p:sldId id="3784" r:id="rId37"/>
    <p:sldId id="3785" r:id="rId38"/>
    <p:sldId id="3786" r:id="rId39"/>
    <p:sldId id="3787" r:id="rId40"/>
    <p:sldId id="3788" r:id="rId41"/>
    <p:sldId id="3789" r:id="rId42"/>
    <p:sldId id="3790" r:id="rId43"/>
    <p:sldId id="3791" r:id="rId44"/>
    <p:sldId id="3792" r:id="rId45"/>
    <p:sldId id="3720" r:id="rId46"/>
  </p:sldIdLst>
  <p:sldSz cx="9144000" cy="6858000" type="screen4x3"/>
  <p:notesSz cx="7023100"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279"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16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55F3A470-E6C0-4A14-95A4-A8B6820F9C4F}"/>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439E9EB3-27A3-4667-9FC0-9D902717262E}"/>
              </a:ext>
            </a:extLst>
          </p:cNvPr>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FACA4642-ABDF-47DF-B747-CBB3BFBD7AA5}"/>
              </a:ext>
            </a:extLst>
          </p:cNvPr>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BF080289-61AD-44CE-9C0B-6EAF41E92FB8}"/>
              </a:ext>
            </a:extLst>
          </p:cNvPr>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1BA182C6-1870-4E6E-909F-342421987CCE}"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13B9-6453-4DF7-9F7A-63FC7716B7B1}"/>
              </a:ext>
            </a:extLst>
          </p:cNvPr>
          <p:cNvSpPr>
            <a:spLocks noGrp="1"/>
          </p:cNvSpPr>
          <p:nvPr>
            <p:ph type="hdr" sz="quarter"/>
          </p:nvPr>
        </p:nvSpPr>
        <p:spPr>
          <a:xfrm>
            <a:off x="0" y="0"/>
            <a:ext cx="3043238" cy="465138"/>
          </a:xfrm>
          <a:prstGeom prst="rect">
            <a:avLst/>
          </a:prstGeom>
        </p:spPr>
        <p:txBody>
          <a:bodyPr vert="horz" lIns="93479" tIns="46740" rIns="93479" bIns="4674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08CB973E-5AA6-4867-BC8D-C3D822F5A088}"/>
              </a:ext>
            </a:extLst>
          </p:cNvPr>
          <p:cNvSpPr>
            <a:spLocks noGrp="1"/>
          </p:cNvSpPr>
          <p:nvPr>
            <p:ph type="dt" idx="1"/>
          </p:nvPr>
        </p:nvSpPr>
        <p:spPr>
          <a:xfrm>
            <a:off x="3978275" y="0"/>
            <a:ext cx="3043238" cy="465138"/>
          </a:xfrm>
          <a:prstGeom prst="rect">
            <a:avLst/>
          </a:prstGeom>
        </p:spPr>
        <p:txBody>
          <a:bodyPr vert="horz" lIns="93479" tIns="46740" rIns="93479" bIns="46740" rtlCol="0"/>
          <a:lstStyle>
            <a:lvl1pPr algn="r" eaLnBrk="1" hangingPunct="1">
              <a:defRPr sz="1200"/>
            </a:lvl1pPr>
          </a:lstStyle>
          <a:p>
            <a:pPr>
              <a:defRPr/>
            </a:pPr>
            <a:fld id="{919B86ED-A0F1-45C0-8D31-A852BD4396C9}" type="datetimeFigureOut">
              <a:rPr lang="en-US"/>
              <a:pPr>
                <a:defRPr/>
              </a:pPr>
              <a:t>12/1/2023</a:t>
            </a:fld>
            <a:endParaRPr lang="en-US" dirty="0"/>
          </a:p>
        </p:txBody>
      </p:sp>
      <p:sp>
        <p:nvSpPr>
          <p:cNvPr id="4" name="Slide Image Placeholder 3">
            <a:extLst>
              <a:ext uri="{FF2B5EF4-FFF2-40B4-BE49-F238E27FC236}">
                <a16:creationId xmlns:a16="http://schemas.microsoft.com/office/drawing/2014/main" id="{3ECCD7B9-EFDC-4859-BA6B-9C6D812F10D0}"/>
              </a:ext>
            </a:extLst>
          </p:cNvPr>
          <p:cNvSpPr>
            <a:spLocks noGrp="1" noRot="1" noChangeAspect="1"/>
          </p:cNvSpPr>
          <p:nvPr>
            <p:ph type="sldImg" idx="2"/>
          </p:nvPr>
        </p:nvSpPr>
        <p:spPr>
          <a:xfrm>
            <a:off x="1185863" y="698500"/>
            <a:ext cx="4651375" cy="3489325"/>
          </a:xfrm>
          <a:prstGeom prst="rect">
            <a:avLst/>
          </a:prstGeom>
          <a:noFill/>
          <a:ln w="12700">
            <a:solidFill>
              <a:prstClr val="black"/>
            </a:solidFill>
          </a:ln>
        </p:spPr>
        <p:txBody>
          <a:bodyPr vert="horz" lIns="93479" tIns="46740" rIns="93479" bIns="46740" rtlCol="0" anchor="ctr"/>
          <a:lstStyle/>
          <a:p>
            <a:pPr lvl="0"/>
            <a:endParaRPr lang="en-US" noProof="0" dirty="0"/>
          </a:p>
        </p:txBody>
      </p:sp>
      <p:sp>
        <p:nvSpPr>
          <p:cNvPr id="5" name="Notes Placeholder 4">
            <a:extLst>
              <a:ext uri="{FF2B5EF4-FFF2-40B4-BE49-F238E27FC236}">
                <a16:creationId xmlns:a16="http://schemas.microsoft.com/office/drawing/2014/main" id="{AA016098-7DA8-4912-8CA3-D99B9A042147}"/>
              </a:ext>
            </a:extLst>
          </p:cNvPr>
          <p:cNvSpPr>
            <a:spLocks noGrp="1"/>
          </p:cNvSpPr>
          <p:nvPr>
            <p:ph type="body" sz="quarter" idx="3"/>
          </p:nvPr>
        </p:nvSpPr>
        <p:spPr>
          <a:xfrm>
            <a:off x="701675" y="4421188"/>
            <a:ext cx="5619750" cy="4189412"/>
          </a:xfrm>
          <a:prstGeom prst="rect">
            <a:avLst/>
          </a:prstGeom>
        </p:spPr>
        <p:txBody>
          <a:bodyPr vert="horz" lIns="93479" tIns="46740" rIns="93479" bIns="4674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E5BB66D-9FB1-43B4-9026-0B4EDFBB4699}"/>
              </a:ext>
            </a:extLst>
          </p:cNvPr>
          <p:cNvSpPr>
            <a:spLocks noGrp="1"/>
          </p:cNvSpPr>
          <p:nvPr>
            <p:ph type="ftr" sz="quarter" idx="4"/>
          </p:nvPr>
        </p:nvSpPr>
        <p:spPr>
          <a:xfrm>
            <a:off x="0" y="8842375"/>
            <a:ext cx="3043238" cy="465138"/>
          </a:xfrm>
          <a:prstGeom prst="rect">
            <a:avLst/>
          </a:prstGeom>
        </p:spPr>
        <p:txBody>
          <a:bodyPr vert="horz" lIns="93479" tIns="46740" rIns="93479" bIns="4674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E52270DD-53C5-4822-83FB-83010661032F}"/>
              </a:ext>
            </a:extLst>
          </p:cNvPr>
          <p:cNvSpPr>
            <a:spLocks noGrp="1"/>
          </p:cNvSpPr>
          <p:nvPr>
            <p:ph type="sldNum" sz="quarter" idx="5"/>
          </p:nvPr>
        </p:nvSpPr>
        <p:spPr>
          <a:xfrm>
            <a:off x="3978275" y="8842375"/>
            <a:ext cx="3043238" cy="465138"/>
          </a:xfrm>
          <a:prstGeom prst="rect">
            <a:avLst/>
          </a:prstGeom>
        </p:spPr>
        <p:txBody>
          <a:bodyPr vert="horz" wrap="square" lIns="93479" tIns="46740" rIns="93479" bIns="46740" numCol="1" anchor="b" anchorCtr="0" compatLnSpc="1">
            <a:prstTxWarp prst="textNoShape">
              <a:avLst/>
            </a:prstTxWarp>
          </a:bodyPr>
          <a:lstStyle>
            <a:lvl1pPr algn="r" eaLnBrk="1" hangingPunct="1">
              <a:defRPr sz="1200" smtClean="0"/>
            </a:lvl1pPr>
          </a:lstStyle>
          <a:p>
            <a:pPr>
              <a:defRPr/>
            </a:pPr>
            <a:fld id="{AB9A9E46-AE90-49CD-B108-9A58004F66B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BE0D040C-F8FB-40C7-AA54-D5B1E37BD4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7FD7AD6A-018F-46D9-AF26-238A034CD3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0CA20310-EE53-4914-8FA2-95906D9D97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B38956-00D2-4413-A732-04088A1AD876}"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C7401A3-45E9-4CC7-8865-F6E832D1E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90B7B7E-FBAC-4F46-907F-60199FD115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C3AF970-E454-4024-8871-ED9965457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16D2FA-D52E-437D-A962-A28DE315D940}"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173446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C7401A3-45E9-4CC7-8865-F6E832D1E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90B7B7E-FBAC-4F46-907F-60199FD115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C3AF970-E454-4024-8871-ED9965457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16D2FA-D52E-437D-A962-A28DE315D940}"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659482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C7401A3-45E9-4CC7-8865-F6E832D1E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90B7B7E-FBAC-4F46-907F-60199FD115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C3AF970-E454-4024-8871-ED9965457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16D2FA-D52E-437D-A962-A28DE315D940}"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700747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C7401A3-45E9-4CC7-8865-F6E832D1E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90B7B7E-FBAC-4F46-907F-60199FD115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C3AF970-E454-4024-8871-ED9965457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16D2FA-D52E-437D-A962-A28DE315D940}"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544880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C7401A3-45E9-4CC7-8865-F6E832D1E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90B7B7E-FBAC-4F46-907F-60199FD115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C3AF970-E454-4024-8871-ED9965457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16D2FA-D52E-437D-A962-A28DE315D940}"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689995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C7401A3-45E9-4CC7-8865-F6E832D1E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90B7B7E-FBAC-4F46-907F-60199FD115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C3AF970-E454-4024-8871-ED9965457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16D2FA-D52E-437D-A962-A28DE315D940}"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071489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C7401A3-45E9-4CC7-8865-F6E832D1E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90B7B7E-FBAC-4F46-907F-60199FD115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C3AF970-E454-4024-8871-ED9965457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16D2FA-D52E-437D-A962-A28DE315D940}"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660026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C7401A3-45E9-4CC7-8865-F6E832D1E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90B7B7E-FBAC-4F46-907F-60199FD115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C3AF970-E454-4024-8871-ED9965457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16D2FA-D52E-437D-A962-A28DE315D940}"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506094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C7401A3-45E9-4CC7-8865-F6E832D1E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90B7B7E-FBAC-4F46-907F-60199FD115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C3AF970-E454-4024-8871-ED9965457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16D2FA-D52E-437D-A962-A28DE315D940}"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4751213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C7401A3-45E9-4CC7-8865-F6E832D1E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90B7B7E-FBAC-4F46-907F-60199FD115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C3AF970-E454-4024-8871-ED9965457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16D2FA-D52E-437D-A962-A28DE315D940}"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67611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7CE04C28-8B4A-44B7-9410-F3D899BD19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0164C5BE-709F-4A1F-928E-43FF5A3EF9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0E3AFB73-98BC-404F-A8D3-1928279766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56A6BD-9031-437B-9325-FD6167DCD862}"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907411F3-598B-4218-BC27-7C49AEAFAC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A24C8DA-D3C2-4080-B23D-6B2E103A30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B37A9143-EA1A-491A-935A-30C12D260B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2572CA-655E-43A2-9131-AC0434F4813D}"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6214206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A0DCEE8-463D-4545-B411-DBD5E68B77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078DCF9-32EF-4BA9-BA84-FFE48CD3EF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BDABAEF1-E5E7-4B47-8779-CBCF11D898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9CB5A-F325-45FC-A996-C844982D696F}"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A0DCEE8-463D-4545-B411-DBD5E68B77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078DCF9-32EF-4BA9-BA84-FFE48CD3EF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BDABAEF1-E5E7-4B47-8779-CBCF11D898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9CB5A-F325-45FC-A996-C844982D696F}"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6722349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A0DCEE8-463D-4545-B411-DBD5E68B77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078DCF9-32EF-4BA9-BA84-FFE48CD3EF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BDABAEF1-E5E7-4B47-8779-CBCF11D898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9CB5A-F325-45FC-A996-C844982D696F}"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9140179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A0DCEE8-463D-4545-B411-DBD5E68B77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078DCF9-32EF-4BA9-BA84-FFE48CD3EF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BDABAEF1-E5E7-4B47-8779-CBCF11D898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9CB5A-F325-45FC-A996-C844982D696F}"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8888529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A0DCEE8-463D-4545-B411-DBD5E68B77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078DCF9-32EF-4BA9-BA84-FFE48CD3EF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BDABAEF1-E5E7-4B47-8779-CBCF11D898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9CB5A-F325-45FC-A996-C844982D696F}"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9828432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A0DCEE8-463D-4545-B411-DBD5E68B77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078DCF9-32EF-4BA9-BA84-FFE48CD3EF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BDABAEF1-E5E7-4B47-8779-CBCF11D898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9CB5A-F325-45FC-A996-C844982D696F}"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4621953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A0DCEE8-463D-4545-B411-DBD5E68B77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078DCF9-32EF-4BA9-BA84-FFE48CD3EF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BDABAEF1-E5E7-4B47-8779-CBCF11D898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9CB5A-F325-45FC-A996-C844982D696F}"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5367754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A0DCEE8-463D-4545-B411-DBD5E68B77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078DCF9-32EF-4BA9-BA84-FFE48CD3EF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BDABAEF1-E5E7-4B47-8779-CBCF11D898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9CB5A-F325-45FC-A996-C844982D696F}"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7768609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A0DCEE8-463D-4545-B411-DBD5E68B77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078DCF9-32EF-4BA9-BA84-FFE48CD3EF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BDABAEF1-E5E7-4B47-8779-CBCF11D898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9CB5A-F325-45FC-A996-C844982D696F}"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065925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C001154-1ED6-4A6E-AC78-7DCDC99CED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8D77BDD9-44C5-4857-B579-F96E0C91CB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E8B420C5-D8D4-4C51-89E9-7E09677A18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A252FC-EF20-482E-B3E8-862C3082BA79}"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C7401A3-45E9-4CC7-8865-F6E832D1E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90B7B7E-FBAC-4F46-907F-60199FD115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C3AF970-E454-4024-8871-ED9965457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16D2FA-D52E-437D-A962-A28DE315D940}"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0845493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907411F3-598B-4218-BC27-7C49AEAFAC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A24C8DA-D3C2-4080-B23D-6B2E103A30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B37A9143-EA1A-491A-935A-30C12D260B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2572CA-655E-43A2-9131-AC0434F4813D}"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7893990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C84F1FC-E208-40B1-9ACE-C111248796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6BD4C65-E33A-4B02-AC47-2E6A0A5AF4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E9BAFF0-D48F-4458-A12C-E69992F935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998829-5F88-4B6A-A241-AC446F3E2D00}"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C84F1FC-E208-40B1-9ACE-C111248796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6BD4C65-E33A-4B02-AC47-2E6A0A5AF4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E9BAFF0-D48F-4458-A12C-E69992F935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998829-5F88-4B6A-A241-AC446F3E2D00}"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7641574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C84F1FC-E208-40B1-9ACE-C111248796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6BD4C65-E33A-4B02-AC47-2E6A0A5AF4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E9BAFF0-D48F-4458-A12C-E69992F935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998829-5F88-4B6A-A241-AC446F3E2D00}"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7182966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C84F1FC-E208-40B1-9ACE-C111248796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6BD4C65-E33A-4B02-AC47-2E6A0A5AF4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E9BAFF0-D48F-4458-A12C-E69992F935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998829-5F88-4B6A-A241-AC446F3E2D00}"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112101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C84F1FC-E208-40B1-9ACE-C111248796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6BD4C65-E33A-4B02-AC47-2E6A0A5AF4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E9BAFF0-D48F-4458-A12C-E69992F935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998829-5F88-4B6A-A241-AC446F3E2D00}"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4487154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C84F1FC-E208-40B1-9ACE-C111248796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6BD4C65-E33A-4B02-AC47-2E6A0A5AF4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E9BAFF0-D48F-4458-A12C-E69992F935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998829-5F88-4B6A-A241-AC446F3E2D00}"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0468727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C84F1FC-E208-40B1-9ACE-C111248796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6BD4C65-E33A-4B02-AC47-2E6A0A5AF4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E9BAFF0-D48F-4458-A12C-E69992F935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998829-5F88-4B6A-A241-AC446F3E2D00}"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8044918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C84F1FC-E208-40B1-9ACE-C111248796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6BD4C65-E33A-4B02-AC47-2E6A0A5AF4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E9BAFF0-D48F-4458-A12C-E69992F935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998829-5F88-4B6A-A241-AC446F3E2D00}"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915358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C001154-1ED6-4A6E-AC78-7DCDC99CED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8D77BDD9-44C5-4857-B579-F96E0C91CB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E8B420C5-D8D4-4C51-89E9-7E09677A18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A252FC-EF20-482E-B3E8-862C3082BA79}"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6736313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C84F1FC-E208-40B1-9ACE-C111248796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6BD4C65-E33A-4B02-AC47-2E6A0A5AF4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E9BAFF0-D48F-4458-A12C-E69992F935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998829-5F88-4B6A-A241-AC446F3E2D00}"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6058559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C84F1FC-E208-40B1-9ACE-C111248796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6BD4C65-E33A-4B02-AC47-2E6A0A5AF4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E9BAFF0-D48F-4458-A12C-E69992F935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998829-5F88-4B6A-A241-AC446F3E2D00}"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53389751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C84F1FC-E208-40B1-9ACE-C111248796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6BD4C65-E33A-4B02-AC47-2E6A0A5AF4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E9BAFF0-D48F-4458-A12C-E69992F935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998829-5F88-4B6A-A241-AC446F3E2D00}"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804645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C84F1FC-E208-40B1-9ACE-C111248796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6BD4C65-E33A-4B02-AC47-2E6A0A5AF4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E9BAFF0-D48F-4458-A12C-E69992F935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998829-5F88-4B6A-A241-AC446F3E2D00}"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5346562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C7401A3-45E9-4CC7-8865-F6E832D1E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90B7B7E-FBAC-4F46-907F-60199FD115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C3AF970-E454-4024-8871-ED9965457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16D2FA-D52E-437D-A962-A28DE315D940}"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09586630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09135BB6-B92E-412F-8A93-1F7C714CA4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D6734D71-EF8B-4157-8407-263FF5A7D8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FB823B4A-FB54-4C5B-9B0D-4F25EFF6C0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C15318-797B-4E18-B3C9-8E4E5B505826}"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C001154-1ED6-4A6E-AC78-7DCDC99CED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8D77BDD9-44C5-4857-B579-F96E0C91CB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E8B420C5-D8D4-4C51-89E9-7E09677A18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A252FC-EF20-482E-B3E8-862C3082BA79}"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2422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907411F3-598B-4218-BC27-7C49AEAFAC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A24C8DA-D3C2-4080-B23D-6B2E103A30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B37A9143-EA1A-491A-935A-30C12D260B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2572CA-655E-43A2-9131-AC0434F4813D}"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C7401A3-45E9-4CC7-8865-F6E832D1E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90B7B7E-FBAC-4F46-907F-60199FD115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C3AF970-E454-4024-8871-ED9965457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16D2FA-D52E-437D-A962-A28DE315D940}"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C7401A3-45E9-4CC7-8865-F6E832D1E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90B7B7E-FBAC-4F46-907F-60199FD115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C3AF970-E454-4024-8871-ED9965457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16D2FA-D52E-437D-A962-A28DE315D940}"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64340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C7401A3-45E9-4CC7-8865-F6E832D1E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90B7B7E-FBAC-4F46-907F-60199FD115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C3AF970-E454-4024-8871-ED9965457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16D2FA-D52E-437D-A962-A28DE315D940}"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465097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69854B53-6C77-40C9-9147-6387961B1B39}"/>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25137EEE-C7DE-4297-A3D8-A81477D6D6F1}"/>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008DB819-66F9-4EA8-9CED-DC11FD2D2A7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A51D9F6F-74AF-4D65-BF12-E5F51E8D7737}"/>
              </a:ext>
            </a:extLst>
          </p:cNvPr>
          <p:cNvSpPr>
            <a:spLocks noGrp="1"/>
          </p:cNvSpPr>
          <p:nvPr>
            <p:ph type="sldNum" sz="quarter" idx="12"/>
          </p:nvPr>
        </p:nvSpPr>
        <p:spPr>
          <a:xfrm>
            <a:off x="8229600" y="6473825"/>
            <a:ext cx="758825" cy="247650"/>
          </a:xfrm>
        </p:spPr>
        <p:txBody>
          <a:bodyPr/>
          <a:lstStyle>
            <a:lvl1pPr>
              <a:defRPr smtClean="0"/>
            </a:lvl1pPr>
          </a:lstStyle>
          <a:p>
            <a:pPr>
              <a:defRPr/>
            </a:pPr>
            <a:fld id="{FD1A2801-6511-4254-BB15-D226DD9C1AF9}" type="slidenum">
              <a:rPr lang="en-US" altLang="en-US"/>
              <a:pPr>
                <a:defRPr/>
              </a:pPr>
              <a:t>‹#›</a:t>
            </a:fld>
            <a:endParaRPr lang="en-US" altLang="en-US"/>
          </a:p>
        </p:txBody>
      </p:sp>
    </p:spTree>
    <p:extLst>
      <p:ext uri="{BB962C8B-B14F-4D97-AF65-F5344CB8AC3E}">
        <p14:creationId xmlns:p14="http://schemas.microsoft.com/office/powerpoint/2010/main" val="323248121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3C563839-34FF-4929-B299-4F1078B1F3F9}"/>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58646E92-F3F0-474B-836C-7AB5E3BBFC6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42586575-C5C3-4C45-9596-14A0F4775BAA}"/>
              </a:ext>
            </a:extLst>
          </p:cNvPr>
          <p:cNvSpPr>
            <a:spLocks noGrp="1"/>
          </p:cNvSpPr>
          <p:nvPr>
            <p:ph type="sldNum" sz="quarter" idx="12"/>
          </p:nvPr>
        </p:nvSpPr>
        <p:spPr/>
        <p:txBody>
          <a:bodyPr/>
          <a:lstStyle>
            <a:lvl1pPr>
              <a:defRPr/>
            </a:lvl1pPr>
          </a:lstStyle>
          <a:p>
            <a:pPr>
              <a:defRPr/>
            </a:pPr>
            <a:fld id="{DAA98FB0-1504-430D-9A3B-D59E519AD996}" type="slidenum">
              <a:rPr lang="en-US" altLang="en-US"/>
              <a:pPr>
                <a:defRPr/>
              </a:pPr>
              <a:t>‹#›</a:t>
            </a:fld>
            <a:endParaRPr lang="en-US" altLang="en-US"/>
          </a:p>
        </p:txBody>
      </p:sp>
    </p:spTree>
    <p:extLst>
      <p:ext uri="{BB962C8B-B14F-4D97-AF65-F5344CB8AC3E}">
        <p14:creationId xmlns:p14="http://schemas.microsoft.com/office/powerpoint/2010/main" val="410774245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FD86BA-DC60-4E58-8815-70395F91B36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DAEEBFD-551C-4BAA-B227-D19CBAD0B54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05F8BE8-3D4E-4171-A4A6-6A79CF7AD988}"/>
              </a:ext>
            </a:extLst>
          </p:cNvPr>
          <p:cNvSpPr>
            <a:spLocks noGrp="1"/>
          </p:cNvSpPr>
          <p:nvPr>
            <p:ph type="sldNum" sz="quarter" idx="12"/>
          </p:nvPr>
        </p:nvSpPr>
        <p:spPr/>
        <p:txBody>
          <a:bodyPr/>
          <a:lstStyle>
            <a:lvl1pPr>
              <a:defRPr smtClean="0"/>
            </a:lvl1pPr>
          </a:lstStyle>
          <a:p>
            <a:pPr>
              <a:defRPr/>
            </a:pPr>
            <a:fld id="{66D6C516-3E64-4026-877E-D8EDE4C70B21}" type="slidenum">
              <a:rPr lang="en-US" altLang="en-US"/>
              <a:pPr>
                <a:defRPr/>
              </a:pPr>
              <a:t>‹#›</a:t>
            </a:fld>
            <a:endParaRPr lang="en-US" altLang="en-US"/>
          </a:p>
        </p:txBody>
      </p:sp>
    </p:spTree>
    <p:extLst>
      <p:ext uri="{BB962C8B-B14F-4D97-AF65-F5344CB8AC3E}">
        <p14:creationId xmlns:p14="http://schemas.microsoft.com/office/powerpoint/2010/main" val="333557799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CD3EE6C8-4260-43BD-9738-0B87D0E7F8F2}"/>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E0DD0128-D330-4BA8-AA57-17BC18DB8F52}"/>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ECEDB16C-4DF6-4BE1-8540-DEE3F0F0EDE1}"/>
              </a:ext>
            </a:extLst>
          </p:cNvPr>
          <p:cNvSpPr>
            <a:spLocks noGrp="1"/>
          </p:cNvSpPr>
          <p:nvPr>
            <p:ph type="sldNum" sz="quarter" idx="12"/>
          </p:nvPr>
        </p:nvSpPr>
        <p:spPr>
          <a:xfrm>
            <a:off x="8229600" y="6473825"/>
            <a:ext cx="758825" cy="247650"/>
          </a:xfrm>
        </p:spPr>
        <p:txBody>
          <a:bodyPr/>
          <a:lstStyle>
            <a:lvl1pPr>
              <a:defRPr smtClean="0"/>
            </a:lvl1pPr>
          </a:lstStyle>
          <a:p>
            <a:pPr>
              <a:defRPr/>
            </a:pPr>
            <a:fld id="{2D466D2E-BF4A-4312-A968-526260D65C86}" type="slidenum">
              <a:rPr lang="en-US" altLang="en-US"/>
              <a:pPr>
                <a:defRPr/>
              </a:pPr>
              <a:t>‹#›</a:t>
            </a:fld>
            <a:endParaRPr lang="en-US" altLang="en-US"/>
          </a:p>
        </p:txBody>
      </p:sp>
    </p:spTree>
    <p:extLst>
      <p:ext uri="{BB962C8B-B14F-4D97-AF65-F5344CB8AC3E}">
        <p14:creationId xmlns:p14="http://schemas.microsoft.com/office/powerpoint/2010/main" val="134135314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975094A8-42DA-4322-ADE2-69DED3312FB8}"/>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2726E6DC-B7E8-4C2B-89C2-6A6346CF7B3E}"/>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5919C8DA-6F2A-41CA-93FA-3DA8E6DDDE3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234A5516-1B52-4649-A545-B5B9BCE71C1F}"/>
              </a:ext>
            </a:extLst>
          </p:cNvPr>
          <p:cNvSpPr>
            <a:spLocks noGrp="1"/>
          </p:cNvSpPr>
          <p:nvPr>
            <p:ph type="sldNum" sz="quarter" idx="12"/>
          </p:nvPr>
        </p:nvSpPr>
        <p:spPr/>
        <p:txBody>
          <a:bodyPr/>
          <a:lstStyle>
            <a:lvl1pPr>
              <a:defRPr smtClean="0"/>
            </a:lvl1pPr>
          </a:lstStyle>
          <a:p>
            <a:pPr>
              <a:defRPr/>
            </a:pPr>
            <a:fld id="{F21DF313-5458-4164-92F3-A5901229C0B3}" type="slidenum">
              <a:rPr lang="en-US" altLang="en-US"/>
              <a:pPr>
                <a:defRPr/>
              </a:pPr>
              <a:t>‹#›</a:t>
            </a:fld>
            <a:endParaRPr lang="en-US" altLang="en-US"/>
          </a:p>
        </p:txBody>
      </p:sp>
    </p:spTree>
    <p:extLst>
      <p:ext uri="{BB962C8B-B14F-4D97-AF65-F5344CB8AC3E}">
        <p14:creationId xmlns:p14="http://schemas.microsoft.com/office/powerpoint/2010/main" val="1918805945"/>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1F981B63-867B-4733-8E38-5F807FC9802E}"/>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53F2DBE0-DCB4-480C-9C6C-6723000F239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A173DCB7-0BAA-4110-A3A8-3FE643B307EF}"/>
              </a:ext>
            </a:extLst>
          </p:cNvPr>
          <p:cNvSpPr>
            <a:spLocks noGrp="1"/>
          </p:cNvSpPr>
          <p:nvPr>
            <p:ph type="sldNum" sz="quarter" idx="12"/>
          </p:nvPr>
        </p:nvSpPr>
        <p:spPr/>
        <p:txBody>
          <a:bodyPr/>
          <a:lstStyle>
            <a:lvl1pPr>
              <a:defRPr/>
            </a:lvl1pPr>
          </a:lstStyle>
          <a:p>
            <a:pPr>
              <a:defRPr/>
            </a:pPr>
            <a:fld id="{DAE4A111-476B-4B56-83AE-EB4B9629B50B}" type="slidenum">
              <a:rPr lang="en-US" altLang="en-US"/>
              <a:pPr>
                <a:defRPr/>
              </a:pPr>
              <a:t>‹#›</a:t>
            </a:fld>
            <a:endParaRPr lang="en-US" altLang="en-US"/>
          </a:p>
        </p:txBody>
      </p:sp>
    </p:spTree>
    <p:extLst>
      <p:ext uri="{BB962C8B-B14F-4D97-AF65-F5344CB8AC3E}">
        <p14:creationId xmlns:p14="http://schemas.microsoft.com/office/powerpoint/2010/main" val="3388314786"/>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B5D91B42-AE1C-4FB7-9B8B-3407AE1F3832}"/>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47D608A8-9FE7-41A7-9C71-3DAF676ABDFC}"/>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D6A45C2C-DC60-4507-92D7-409B1C57C0C8}"/>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9372F2A2-B127-4E18-939D-EB62A6FDDC34}"/>
              </a:ext>
            </a:extLst>
          </p:cNvPr>
          <p:cNvSpPr>
            <a:spLocks noGrp="1"/>
          </p:cNvSpPr>
          <p:nvPr>
            <p:ph type="sldNum" sz="quarter" idx="12"/>
          </p:nvPr>
        </p:nvSpPr>
        <p:spPr>
          <a:xfrm>
            <a:off x="8229600" y="6477000"/>
            <a:ext cx="762000" cy="247650"/>
          </a:xfrm>
        </p:spPr>
        <p:txBody>
          <a:bodyPr/>
          <a:lstStyle>
            <a:lvl1pPr>
              <a:defRPr smtClean="0"/>
            </a:lvl1pPr>
          </a:lstStyle>
          <a:p>
            <a:pPr>
              <a:defRPr/>
            </a:pPr>
            <a:fld id="{45B39A41-203E-490D-A9AF-1DA1A15BDCB8}" type="slidenum">
              <a:rPr lang="en-US" altLang="en-US"/>
              <a:pPr>
                <a:defRPr/>
              </a:pPr>
              <a:t>‹#›</a:t>
            </a:fld>
            <a:endParaRPr lang="en-US" altLang="en-US"/>
          </a:p>
        </p:txBody>
      </p:sp>
    </p:spTree>
    <p:extLst>
      <p:ext uri="{BB962C8B-B14F-4D97-AF65-F5344CB8AC3E}">
        <p14:creationId xmlns:p14="http://schemas.microsoft.com/office/powerpoint/2010/main" val="2500234940"/>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0ADB11B7-F399-4E0E-9E47-4CAA33780615}"/>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73F98343-7FA9-4476-A1BE-3CC350DDA94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A96B669-D562-4CCC-BAE0-EE3CD1613D04}"/>
              </a:ext>
            </a:extLst>
          </p:cNvPr>
          <p:cNvSpPr>
            <a:spLocks noGrp="1"/>
          </p:cNvSpPr>
          <p:nvPr>
            <p:ph type="sldNum" sz="quarter" idx="12"/>
          </p:nvPr>
        </p:nvSpPr>
        <p:spPr/>
        <p:txBody>
          <a:bodyPr/>
          <a:lstStyle>
            <a:lvl1pPr>
              <a:defRPr/>
            </a:lvl1pPr>
          </a:lstStyle>
          <a:p>
            <a:pPr>
              <a:defRPr/>
            </a:pPr>
            <a:fld id="{AFECAC21-D701-4569-B482-9CE20B6C3BCD}" type="slidenum">
              <a:rPr lang="en-US" altLang="en-US"/>
              <a:pPr>
                <a:defRPr/>
              </a:pPr>
              <a:t>‹#›</a:t>
            </a:fld>
            <a:endParaRPr lang="en-US" altLang="en-US"/>
          </a:p>
        </p:txBody>
      </p:sp>
    </p:spTree>
    <p:extLst>
      <p:ext uri="{BB962C8B-B14F-4D97-AF65-F5344CB8AC3E}">
        <p14:creationId xmlns:p14="http://schemas.microsoft.com/office/powerpoint/2010/main" val="114451014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399036BC-4E6A-43F8-8A99-2A8D5F012161}"/>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621CC49C-8731-4BAA-855A-FF0FCF7478C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A8F4F068-2725-4BD6-8F62-0529081CFE75}"/>
              </a:ext>
            </a:extLst>
          </p:cNvPr>
          <p:cNvSpPr>
            <a:spLocks noGrp="1"/>
          </p:cNvSpPr>
          <p:nvPr>
            <p:ph type="sldNum" sz="quarter" idx="12"/>
          </p:nvPr>
        </p:nvSpPr>
        <p:spPr/>
        <p:txBody>
          <a:bodyPr/>
          <a:lstStyle>
            <a:lvl1pPr>
              <a:defRPr smtClean="0"/>
            </a:lvl1pPr>
          </a:lstStyle>
          <a:p>
            <a:pPr>
              <a:defRPr/>
            </a:pPr>
            <a:fld id="{31530985-8A11-49A3-957F-812E04FEB0D0}" type="slidenum">
              <a:rPr lang="en-US" altLang="en-US"/>
              <a:pPr>
                <a:defRPr/>
              </a:pPr>
              <a:t>‹#›</a:t>
            </a:fld>
            <a:endParaRPr lang="en-US" altLang="en-US"/>
          </a:p>
        </p:txBody>
      </p:sp>
    </p:spTree>
    <p:extLst>
      <p:ext uri="{BB962C8B-B14F-4D97-AF65-F5344CB8AC3E}">
        <p14:creationId xmlns:p14="http://schemas.microsoft.com/office/powerpoint/2010/main" val="3164977858"/>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0158DA05-68F5-48DD-95F3-920BDBDB6395}"/>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D3A34A7E-E84B-4A35-9A59-E496479B0AE0}"/>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8B757B86-42CB-4144-91FA-A7458C7C35A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828738E1-0D69-4C1B-86E5-AA028A432049}"/>
              </a:ext>
            </a:extLst>
          </p:cNvPr>
          <p:cNvSpPr>
            <a:spLocks noGrp="1"/>
          </p:cNvSpPr>
          <p:nvPr>
            <p:ph type="sldNum" sz="quarter" idx="12"/>
          </p:nvPr>
        </p:nvSpPr>
        <p:spPr/>
        <p:txBody>
          <a:bodyPr/>
          <a:lstStyle>
            <a:lvl1pPr>
              <a:defRPr smtClean="0"/>
            </a:lvl1pPr>
          </a:lstStyle>
          <a:p>
            <a:pPr>
              <a:defRPr/>
            </a:pPr>
            <a:fld id="{572BB71C-45B3-4327-84DC-9BED0E4DAC0C}" type="slidenum">
              <a:rPr lang="en-US" altLang="en-US"/>
              <a:pPr>
                <a:defRPr/>
              </a:pPr>
              <a:t>‹#›</a:t>
            </a:fld>
            <a:endParaRPr lang="en-US" altLang="en-US"/>
          </a:p>
        </p:txBody>
      </p:sp>
    </p:spTree>
    <p:extLst>
      <p:ext uri="{BB962C8B-B14F-4D97-AF65-F5344CB8AC3E}">
        <p14:creationId xmlns:p14="http://schemas.microsoft.com/office/powerpoint/2010/main" val="516378732"/>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63472E39-DE8F-4E94-88AA-D52F549686E2}"/>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008B483-6184-41D8-BF9E-03E7BC8F828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C969B3A8-79B1-4820-B3CC-27D94AC3AFCF}"/>
              </a:ext>
            </a:extLst>
          </p:cNvPr>
          <p:cNvSpPr>
            <a:spLocks noGrp="1"/>
          </p:cNvSpPr>
          <p:nvPr>
            <p:ph type="sldNum" sz="quarter" idx="12"/>
          </p:nvPr>
        </p:nvSpPr>
        <p:spPr/>
        <p:txBody>
          <a:bodyPr/>
          <a:lstStyle>
            <a:lvl1pPr>
              <a:defRPr smtClean="0"/>
            </a:lvl1pPr>
          </a:lstStyle>
          <a:p>
            <a:pPr>
              <a:defRPr/>
            </a:pPr>
            <a:fld id="{6CDE13BC-B6AB-4EAA-BA5C-03F550A12BFE}" type="slidenum">
              <a:rPr lang="en-US" altLang="en-US"/>
              <a:pPr>
                <a:defRPr/>
              </a:pPr>
              <a:t>‹#›</a:t>
            </a:fld>
            <a:endParaRPr lang="en-US" altLang="en-US"/>
          </a:p>
        </p:txBody>
      </p:sp>
    </p:spTree>
    <p:extLst>
      <p:ext uri="{BB962C8B-B14F-4D97-AF65-F5344CB8AC3E}">
        <p14:creationId xmlns:p14="http://schemas.microsoft.com/office/powerpoint/2010/main" val="26127495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3A33162-3149-4E22-AE03-D424ED227A8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F635467A-CE2D-46BE-9577-0219D88DE14F}"/>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77B5A1AF-26C4-42F5-B43D-FD3C1B3EC4CB}"/>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6E375C2F-1598-43C8-82B3-0AB978F8C079}"/>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CDBE0E22-3620-47A0-8276-A163E2F0245F}"/>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AE9792BC-1BAC-40E6-98B3-9F4A92B91B8F}"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8AD4BB40-58A5-426A-962A-0AE410BCDE78}"/>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10A61A48-2CDB-41DE-B2B0-7CA30A836511}"/>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3E69CBFC-455B-44FC-93A7-5EB0A8A67D87}"/>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7514" r:id="rId1"/>
    <p:sldLayoutId id="2147487515" r:id="rId2"/>
    <p:sldLayoutId id="2147487516" r:id="rId3"/>
    <p:sldLayoutId id="2147487511" r:id="rId4"/>
    <p:sldLayoutId id="2147487517" r:id="rId5"/>
    <p:sldLayoutId id="2147487512" r:id="rId6"/>
    <p:sldLayoutId id="2147487518" r:id="rId7"/>
    <p:sldLayoutId id="2147487519" r:id="rId8"/>
    <p:sldLayoutId id="2147487520" r:id="rId9"/>
    <p:sldLayoutId id="2147487513" r:id="rId10"/>
    <p:sldLayoutId id="2147487521"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2F5D8B62-3A8D-4F95-87A9-308A69AB8886}"/>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a:solidFill>
                  <a:srgbClr val="002060"/>
                </a:solidFill>
                <a:effectLst>
                  <a:outerShdw blurRad="38100" dist="38100" dir="2700000" algn="tl">
                    <a:srgbClr val="000000">
                      <a:alpha val="43137"/>
                    </a:srgbClr>
                  </a:outerShdw>
                </a:effectLst>
              </a:rPr>
              <a:t>Don’t  miss  the real  meaning  of christmas</a:t>
            </a:r>
            <a:endParaRPr lang="en-US" sz="60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B98177-3B84-45AB-9AB7-95C709E13C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CF0620-FEC6-4AF0-B2A7-E19A42C0B535}"/>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was the Word?</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In the beginning was the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Word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and the Word was with God, and the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Word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was God. He was with God in the beginning. - v1-2</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1. </a:t>
            </a:r>
            <a:r>
              <a:rPr 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Word</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 the verbal expression 	of a thought.</a:t>
            </a:r>
          </a:p>
          <a:p>
            <a:pPr marL="609600" indent="-609600" algn="ctr" eaLnBrk="1" fontAlgn="auto" hangingPunct="1">
              <a:spcAft>
                <a:spcPts val="0"/>
              </a:spcAft>
              <a:buFont typeface="Wingdings 2" panose="05020102010507070707" pitchFamily="18" charset="2"/>
              <a:buNone/>
              <a:defRPr/>
            </a:pPr>
            <a:r>
              <a:rPr 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Speak - defend in court - give an account - reason - question</a:t>
            </a:r>
          </a:p>
        </p:txBody>
      </p:sp>
      <p:sp>
        <p:nvSpPr>
          <p:cNvPr id="4" name="Rectangle 3">
            <a:extLst>
              <a:ext uri="{FF2B5EF4-FFF2-40B4-BE49-F238E27FC236}">
                <a16:creationId xmlns:a16="http://schemas.microsoft.com/office/drawing/2014/main" id="{444501C5-28AA-4442-BF71-7B6DACA393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a:t>
            </a:r>
            <a:r>
              <a:rPr lang="en-US">
                <a:solidFill>
                  <a:schemeClr val="tx1"/>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rPr>
              <a:t>The Word Made known in the Cradle.</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44529693"/>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B98177-3B84-45AB-9AB7-95C709E13C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CF0620-FEC6-4AF0-B2A7-E19A42C0B535}"/>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was the Word?</a:t>
            </a:r>
          </a:p>
          <a:p>
            <a:pPr marL="609600" indent="-609600" algn="just" eaLnBrk="1" fontAlgn="auto" hangingPunct="1">
              <a:spcAft>
                <a:spcPts val="0"/>
              </a:spcAft>
              <a:buFont typeface="Wingdings 2" panose="05020102010507070707" pitchFamily="18" charset="2"/>
              <a:buNone/>
              <a:defRPr/>
            </a:pP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Through him all things were made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without him nothing was made that has been made. - v3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2. When God spoke, things 	happened!</a:t>
            </a:r>
            <a:endParaRPr 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endParaRPr>
          </a:p>
        </p:txBody>
      </p:sp>
      <p:sp>
        <p:nvSpPr>
          <p:cNvPr id="4" name="Rectangle 3">
            <a:extLst>
              <a:ext uri="{FF2B5EF4-FFF2-40B4-BE49-F238E27FC236}">
                <a16:creationId xmlns:a16="http://schemas.microsoft.com/office/drawing/2014/main" id="{444501C5-28AA-4442-BF71-7B6DACA393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a:t>
            </a:r>
            <a:r>
              <a:rPr lang="en-US">
                <a:solidFill>
                  <a:schemeClr val="tx1"/>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rPr>
              <a:t>The Word Made known in the Cradle.</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22843934"/>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B98177-3B84-45AB-9AB7-95C709E13C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CF0620-FEC6-4AF0-B2A7-E19A42C0B535}"/>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was the Word?</a:t>
            </a:r>
          </a:p>
          <a:p>
            <a:pPr marL="609600" indent="-609600" algn="just" eaLnBrk="1" fontAlgn="auto" hangingPunct="1">
              <a:spcAft>
                <a:spcPts val="0"/>
              </a:spcAft>
              <a:buFont typeface="Wingdings 2" panose="05020102010507070707" pitchFamily="18" charset="2"/>
              <a:buNone/>
              <a:defRPr/>
            </a:pP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Through him all things were made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without him nothing was made that has been made. - v3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a. When the Word was expres-		sed:</a:t>
            </a:r>
          </a:p>
          <a:p>
            <a:pPr marL="609600" indent="-609600" algn="ctr" eaLnBrk="1" fontAlgn="auto" hangingPunct="1">
              <a:spcAft>
                <a:spcPts val="0"/>
              </a:spcAft>
              <a:buFont typeface="Wingdings 2" panose="05020102010507070707" pitchFamily="18" charset="2"/>
              <a:buNone/>
              <a:defRPr/>
            </a:pPr>
            <a:r>
              <a:rPr lang="en-US" sz="36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heavens - land - oceans - vegetation - rivers - winds - fish - animals - birds - flowers - people</a:t>
            </a:r>
          </a:p>
        </p:txBody>
      </p:sp>
      <p:sp>
        <p:nvSpPr>
          <p:cNvPr id="4" name="Rectangle 3">
            <a:extLst>
              <a:ext uri="{FF2B5EF4-FFF2-40B4-BE49-F238E27FC236}">
                <a16:creationId xmlns:a16="http://schemas.microsoft.com/office/drawing/2014/main" id="{444501C5-28AA-4442-BF71-7B6DACA393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a:t>
            </a:r>
            <a:r>
              <a:rPr lang="en-US">
                <a:solidFill>
                  <a:schemeClr val="tx1"/>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rPr>
              <a:t>The Word Made known in the Cradle.</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08648376"/>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B98177-3B84-45AB-9AB7-95C709E13C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CF0620-FEC6-4AF0-B2A7-E19A42C0B535}"/>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was the Word?</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Through him all things were made;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without him nothing was made that has been made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-v3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b. The Word was what created 		everything!</a:t>
            </a:r>
            <a:endParaRPr lang="en-US" sz="36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endParaRPr>
          </a:p>
        </p:txBody>
      </p:sp>
      <p:sp>
        <p:nvSpPr>
          <p:cNvPr id="4" name="Rectangle 3">
            <a:extLst>
              <a:ext uri="{FF2B5EF4-FFF2-40B4-BE49-F238E27FC236}">
                <a16:creationId xmlns:a16="http://schemas.microsoft.com/office/drawing/2014/main" id="{444501C5-28AA-4442-BF71-7B6DACA393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a:t>
            </a:r>
            <a:r>
              <a:rPr lang="en-US">
                <a:solidFill>
                  <a:schemeClr val="tx1"/>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rPr>
              <a:t>The Word Made known in the Cradle.</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52879318"/>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B98177-3B84-45AB-9AB7-95C709E13C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CF0620-FEC6-4AF0-B2A7-E19A42C0B535}"/>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Then - the Word Became Flesh!</a:t>
            </a:r>
          </a:p>
          <a:p>
            <a:pPr marL="0" indent="0" algn="just">
              <a:buNone/>
            </a:pP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The Word became flesh</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and made his dwelling among us. We have seen his glory, the glory of the One and Only, who came from the Father, full of grace and truth.</a:t>
            </a:r>
            <a:r>
              <a:rPr lang="en-US" sz="28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v14</a:t>
            </a:r>
          </a:p>
        </p:txBody>
      </p:sp>
      <p:sp>
        <p:nvSpPr>
          <p:cNvPr id="4" name="Rectangle 3">
            <a:extLst>
              <a:ext uri="{FF2B5EF4-FFF2-40B4-BE49-F238E27FC236}">
                <a16:creationId xmlns:a16="http://schemas.microsoft.com/office/drawing/2014/main" id="{444501C5-28AA-4442-BF71-7B6DACA393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a:t>
            </a:r>
            <a:r>
              <a:rPr lang="en-US">
                <a:solidFill>
                  <a:schemeClr val="tx1"/>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rPr>
              <a:t>The Word Made known in the Cradle.</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04658771"/>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B98177-3B84-45AB-9AB7-95C709E13C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CF0620-FEC6-4AF0-B2A7-E19A42C0B535}"/>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Then - the Word Became Flesh!</a:t>
            </a:r>
          </a:p>
          <a:p>
            <a:pPr marL="0" indent="0" algn="just">
              <a:buNone/>
            </a:pP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The Word became flesh</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and made his dwelling among us. We have seen his glory, the glory of the One and Only, who came from the Father, full of grace and truth.</a:t>
            </a:r>
            <a:r>
              <a:rPr lang="en-US" sz="28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v14</a:t>
            </a: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What did He provide?</a:t>
            </a:r>
          </a:p>
        </p:txBody>
      </p:sp>
      <p:sp>
        <p:nvSpPr>
          <p:cNvPr id="4" name="Rectangle 3">
            <a:extLst>
              <a:ext uri="{FF2B5EF4-FFF2-40B4-BE49-F238E27FC236}">
                <a16:creationId xmlns:a16="http://schemas.microsoft.com/office/drawing/2014/main" id="{444501C5-28AA-4442-BF71-7B6DACA393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a:t>
            </a:r>
            <a:r>
              <a:rPr lang="en-US">
                <a:solidFill>
                  <a:schemeClr val="tx1"/>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rPr>
              <a:t>The Word Made known in the Cradle.</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6505139"/>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B98177-3B84-45AB-9AB7-95C709E13C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CF0620-FEC6-4AF0-B2A7-E19A42C0B535}"/>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Then - the Word Became Flesh!</a:t>
            </a:r>
          </a:p>
          <a:p>
            <a:pPr marL="0" indent="0" algn="just">
              <a:buNone/>
            </a:pP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The Word became flesh</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and made his dwelling among us. We have seen his glory, the glory of the One and Only, who came from the Father, full of grace and truth.</a:t>
            </a:r>
            <a:r>
              <a:rPr lang="en-US" sz="28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v14</a:t>
            </a: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What did He provide?</a:t>
            </a: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In him was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life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and that life was the light of men. - v4</a:t>
            </a:r>
          </a:p>
          <a:p>
            <a:pPr marL="0" indent="0" algn="ctr">
              <a:buNone/>
            </a:pPr>
            <a:r>
              <a:rPr 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Life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abundant &amp; free</a:t>
            </a:r>
          </a:p>
        </p:txBody>
      </p:sp>
      <p:sp>
        <p:nvSpPr>
          <p:cNvPr id="4" name="Rectangle 3">
            <a:extLst>
              <a:ext uri="{FF2B5EF4-FFF2-40B4-BE49-F238E27FC236}">
                <a16:creationId xmlns:a16="http://schemas.microsoft.com/office/drawing/2014/main" id="{444501C5-28AA-4442-BF71-7B6DACA393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a:t>
            </a:r>
            <a:r>
              <a:rPr lang="en-US">
                <a:solidFill>
                  <a:schemeClr val="tx1"/>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rPr>
              <a:t>The Word Made known in the Cradle.</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7042943"/>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B98177-3B84-45AB-9AB7-95C709E13C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CF0620-FEC6-4AF0-B2A7-E19A42C0B535}"/>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Then - the Word Became Flesh!</a:t>
            </a:r>
          </a:p>
          <a:p>
            <a:pPr marL="0" indent="0" algn="just">
              <a:buNone/>
            </a:pP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The Word became flesh</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and made his dwelling among us. We have seen his glory, the glory of the One and Only, who came from the Father, full of grace and truth.</a:t>
            </a:r>
            <a:r>
              <a:rPr lang="en-US" sz="28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v14</a:t>
            </a: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What did He provide?</a:t>
            </a: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In him was life, and that life was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the light of men</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v4</a:t>
            </a:r>
          </a:p>
          <a:p>
            <a:pPr marL="0" indent="0" algn="ctr">
              <a:buNone/>
            </a:pPr>
            <a:r>
              <a:rPr 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Light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guidance, direction, purpose</a:t>
            </a:r>
          </a:p>
        </p:txBody>
      </p:sp>
      <p:sp>
        <p:nvSpPr>
          <p:cNvPr id="4" name="Rectangle 3">
            <a:extLst>
              <a:ext uri="{FF2B5EF4-FFF2-40B4-BE49-F238E27FC236}">
                <a16:creationId xmlns:a16="http://schemas.microsoft.com/office/drawing/2014/main" id="{444501C5-28AA-4442-BF71-7B6DACA393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a:t>
            </a:r>
            <a:r>
              <a:rPr lang="en-US">
                <a:solidFill>
                  <a:schemeClr val="tx1"/>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rPr>
              <a:t>The Word Made known in the Cradle.</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53092402"/>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B98177-3B84-45AB-9AB7-95C709E13C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CF0620-FEC6-4AF0-B2A7-E19A42C0B535}"/>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Then - the Word Became Flesh!</a:t>
            </a:r>
          </a:p>
          <a:p>
            <a:pPr marL="0" indent="0" algn="just">
              <a:buNone/>
            </a:pP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The Word became flesh</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and made his dwelling among us. We have seen his glory, the glory of the One and Only, who came from the Father, full of grace and truth.</a:t>
            </a:r>
            <a:r>
              <a:rPr lang="en-US" sz="28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v14</a:t>
            </a:r>
          </a:p>
          <a:p>
            <a:pPr marL="0" indent="0" algn="just">
              <a:buNone/>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light shines in the darkness, but the darkness has not understood it. - v5</a:t>
            </a:r>
          </a:p>
          <a:p>
            <a:pPr marL="0" indent="0" algn="just">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Trial &amp; Error Method!</a:t>
            </a:r>
          </a:p>
        </p:txBody>
      </p:sp>
      <p:sp>
        <p:nvSpPr>
          <p:cNvPr id="4" name="Rectangle 3">
            <a:extLst>
              <a:ext uri="{FF2B5EF4-FFF2-40B4-BE49-F238E27FC236}">
                <a16:creationId xmlns:a16="http://schemas.microsoft.com/office/drawing/2014/main" id="{444501C5-28AA-4442-BF71-7B6DACA393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a:t>
            </a:r>
            <a:r>
              <a:rPr lang="en-US">
                <a:solidFill>
                  <a:schemeClr val="tx1"/>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rPr>
              <a:t>The Word Made known in the Cradle.</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33974735"/>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B98177-3B84-45AB-9AB7-95C709E13C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CF0620-FEC6-4AF0-B2A7-E19A42C0B535}"/>
              </a:ext>
            </a:extLst>
          </p:cNvPr>
          <p:cNvSpPr>
            <a:spLocks noGrp="1" noChangeArrowheads="1"/>
          </p:cNvSpPr>
          <p:nvPr>
            <p:ph idx="1"/>
          </p:nvPr>
        </p:nvSpPr>
        <p:spPr>
          <a:xfrm>
            <a:off x="457200" y="1219200"/>
            <a:ext cx="8229600" cy="51054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So - unless you see the </a:t>
            </a:r>
            <a:r>
              <a:rPr lang="en-US" sz="4400" b="1">
                <a:solidFill>
                  <a:srgbClr val="006600"/>
                </a:solidFill>
                <a:effectLst>
                  <a:outerShdw blurRad="38100" dist="38100" dir="2700000" algn="tl">
                    <a:srgbClr val="000000">
                      <a:alpha val="43137"/>
                    </a:srgbClr>
                  </a:outerShdw>
                </a:effectLst>
                <a:latin typeface="Arial Narrow" pitchFamily="34" charset="0"/>
              </a:rPr>
              <a:t>cradle</a:t>
            </a:r>
            <a:r>
              <a:rPr lang="en-US" sz="4400" b="1">
                <a:solidFill>
                  <a:srgbClr val="990033"/>
                </a:solidFill>
                <a:effectLst>
                  <a:outerShdw blurRad="38100" dist="38100" dir="2700000" algn="tl">
                    <a:srgbClr val="000000">
                      <a:alpha val="43137"/>
                    </a:srgbClr>
                  </a:outerShdw>
                </a:effectLst>
                <a:latin typeface="Arial Narrow" pitchFamily="34" charset="0"/>
              </a:rPr>
              <a:t> overshadowing the </a:t>
            </a:r>
            <a:r>
              <a:rPr lang="en-US" sz="4400" b="1">
                <a:solidFill>
                  <a:srgbClr val="006600"/>
                </a:solidFill>
                <a:effectLst>
                  <a:outerShdw blurRad="38100" dist="38100" dir="2700000" algn="tl">
                    <a:srgbClr val="000000">
                      <a:alpha val="43137"/>
                    </a:srgbClr>
                  </a:outerShdw>
                </a:effectLst>
                <a:latin typeface="Arial Narrow" pitchFamily="34" charset="0"/>
              </a:rPr>
              <a:t>commercial</a:t>
            </a:r>
          </a:p>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You’ll miss out on the real meaning of Christmas!</a:t>
            </a:r>
          </a:p>
        </p:txBody>
      </p:sp>
      <p:sp>
        <p:nvSpPr>
          <p:cNvPr id="4" name="Rectangle 3">
            <a:extLst>
              <a:ext uri="{FF2B5EF4-FFF2-40B4-BE49-F238E27FC236}">
                <a16:creationId xmlns:a16="http://schemas.microsoft.com/office/drawing/2014/main" id="{444501C5-28AA-4442-BF71-7B6DACA393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a:t>
            </a:r>
            <a:r>
              <a:rPr lang="en-US">
                <a:solidFill>
                  <a:schemeClr val="tx1"/>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rPr>
              <a:t>The Word Made known in the Cradle.</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40557897"/>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BB3746D-39B9-4831-8B33-26E7608B45E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59CD8D7-23E2-4262-BC3A-F22BA50FAFFE}"/>
              </a:ext>
            </a:extLst>
          </p:cNvPr>
          <p:cNvSpPr>
            <a:spLocks noGrp="1" noChangeArrowheads="1"/>
          </p:cNvSpPr>
          <p:nvPr>
            <p:ph idx="1"/>
          </p:nvPr>
        </p:nvSpPr>
        <p:spPr>
          <a:xfrm>
            <a:off x="457200" y="1219200"/>
            <a:ext cx="8229600" cy="51054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What are the things</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which if left out -</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would lessen the -</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real meaning of Christmas?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04C61D-A6D6-466C-A432-582FE0BFBD55}"/>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A0818AC-7FDD-42DC-BDC4-B9A619BE0BEB}"/>
              </a:ext>
            </a:extLst>
          </p:cNvPr>
          <p:cNvSpPr>
            <a:spLocks noGrp="1" noChangeArrowheads="1"/>
          </p:cNvSpPr>
          <p:nvPr>
            <p:ph idx="1"/>
          </p:nvPr>
        </p:nvSpPr>
        <p:spPr>
          <a:xfrm>
            <a:off x="609600" y="1143000"/>
            <a:ext cx="8229600" cy="5334000"/>
          </a:xfrm>
        </p:spPr>
        <p:txBody>
          <a:bodyPr>
            <a:normAutofit/>
          </a:bodyPr>
          <a:lstStyle/>
          <a:p>
            <a:pPr marL="857250" indent="-857250"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The Word Made Known in the Cradle </a:t>
            </a:r>
            <a:r>
              <a:rPr lang="en-US" sz="2800" b="1">
                <a:solidFill>
                  <a:schemeClr val="bg1">
                    <a:lumMod val="65000"/>
                  </a:schemeClr>
                </a:solidFill>
                <a:effectLst>
                  <a:outerShdw blurRad="38100" dist="38100" dir="2700000" algn="tl">
                    <a:srgbClr val="000000">
                      <a:alpha val="43137"/>
                    </a:srgbClr>
                  </a:outerShdw>
                </a:effectLst>
                <a:latin typeface="Arial Narrow" pitchFamily="34" charset="0"/>
              </a:rPr>
              <a:t>- v1-5</a:t>
            </a:r>
          </a:p>
          <a:p>
            <a:pPr marL="857250" indent="-857250" algn="jus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 The Witness Made Known in the Cross.</a:t>
            </a:r>
            <a:endParaRPr lang="en-US" sz="4400" b="1" dirty="0">
              <a:solidFill>
                <a:srgbClr val="002060"/>
              </a:solidFill>
              <a:effectLst>
                <a:outerShdw blurRad="38100" dist="38100" dir="2700000" algn="tl">
                  <a:srgbClr val="000000">
                    <a:alpha val="43137"/>
                  </a:srgbClr>
                </a:outerShdw>
              </a:effectLst>
              <a:latin typeface="Arial Narrow" pitchFamily="34" charset="0"/>
            </a:endParaRPr>
          </a:p>
          <a:p>
            <a:pPr marL="857250" indent="-857250" algn="just">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There came a man who was sent from God; his name was John. He came as a witness to testify concerning that light, so that through him all men might believe. He himself was not the light; he came only as a witness to the light. - v6-8</a:t>
            </a:r>
          </a:p>
          <a:p>
            <a:pPr marL="857250" indent="-857250" algn="just">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3784100249"/>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6E93A9-3D84-44DE-A3F5-022D71547A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E5F794-A157-4358-926B-CDF4163CEB5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John’s witness was in his </a:t>
            </a:r>
            <a:r>
              <a:rPr lang="en-US" sz="4400" b="1">
                <a:solidFill>
                  <a:srgbClr val="006600"/>
                </a:solidFill>
                <a:effectLst>
                  <a:outerShdw blurRad="38100" dist="38100" dir="2700000" algn="tl">
                    <a:srgbClr val="000000">
                      <a:alpha val="43137"/>
                    </a:srgbClr>
                  </a:outerShdw>
                </a:effectLst>
                <a:latin typeface="Arial Narrow" pitchFamily="34" charset="0"/>
              </a:rPr>
              <a:t>message</a:t>
            </a:r>
            <a:r>
              <a:rPr lang="en-US" sz="4400" b="1">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603FB7B-22ED-4089-8E34-E2B67C874A8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The Witness Made Known in the Cross.</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6E93A9-3D84-44DE-A3F5-022D71547A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E5F794-A157-4358-926B-CDF4163CEB5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John’s witness was in his </a:t>
            </a:r>
            <a:r>
              <a:rPr lang="en-US" sz="4400" b="1">
                <a:solidFill>
                  <a:srgbClr val="006600"/>
                </a:solidFill>
                <a:effectLst>
                  <a:outerShdw blurRad="38100" dist="38100" dir="2700000" algn="tl">
                    <a:srgbClr val="000000">
                      <a:alpha val="43137"/>
                    </a:srgbClr>
                  </a:outerShdw>
                </a:effectLst>
                <a:latin typeface="Arial Narrow" pitchFamily="34" charset="0"/>
              </a:rPr>
              <a:t>message</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0" indent="0">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Look, the Lamb of God, who takes away the sin of the world! - v29</a:t>
            </a:r>
          </a:p>
        </p:txBody>
      </p:sp>
      <p:sp>
        <p:nvSpPr>
          <p:cNvPr id="4" name="Rectangle 3">
            <a:extLst>
              <a:ext uri="{FF2B5EF4-FFF2-40B4-BE49-F238E27FC236}">
                <a16:creationId xmlns:a16="http://schemas.microsoft.com/office/drawing/2014/main" id="{5603FB7B-22ED-4089-8E34-E2B67C874A8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The Witness Made Known in the Cross.</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03512175"/>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6E93A9-3D84-44DE-A3F5-022D71547A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E5F794-A157-4358-926B-CDF4163CEB5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John’s witness was in his </a:t>
            </a:r>
            <a:r>
              <a:rPr lang="en-US" sz="4400" b="1">
                <a:solidFill>
                  <a:srgbClr val="006600"/>
                </a:solidFill>
                <a:effectLst>
                  <a:outerShdw blurRad="38100" dist="38100" dir="2700000" algn="tl">
                    <a:srgbClr val="000000">
                      <a:alpha val="43137"/>
                    </a:srgbClr>
                  </a:outerShdw>
                </a:effectLst>
                <a:latin typeface="Arial Narrow" pitchFamily="34" charset="0"/>
              </a:rPr>
              <a:t>message</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0" indent="0">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Look, the Lamb of God, who takes away the sin of the world! - v29</a:t>
            </a:r>
          </a:p>
          <a:p>
            <a:pPr marL="0" indent="0" algn="ctr">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The real Christmas tree is the tree on which Lord Jesus hung &amp; died!</a:t>
            </a:r>
          </a:p>
        </p:txBody>
      </p:sp>
      <p:sp>
        <p:nvSpPr>
          <p:cNvPr id="4" name="Rectangle 3">
            <a:extLst>
              <a:ext uri="{FF2B5EF4-FFF2-40B4-BE49-F238E27FC236}">
                <a16:creationId xmlns:a16="http://schemas.microsoft.com/office/drawing/2014/main" id="{5603FB7B-22ED-4089-8E34-E2B67C874A8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The Witness Made Known in the Cross.</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6687552"/>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6E93A9-3D84-44DE-A3F5-022D71547A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E5F794-A157-4358-926B-CDF4163CEB5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John’s witness was in his </a:t>
            </a:r>
            <a:r>
              <a:rPr lang="en-US" sz="4400" b="1">
                <a:solidFill>
                  <a:srgbClr val="006600"/>
                </a:solidFill>
                <a:effectLst>
                  <a:outerShdw blurRad="38100" dist="38100" dir="2700000" algn="tl">
                    <a:srgbClr val="000000">
                      <a:alpha val="43137"/>
                    </a:srgbClr>
                  </a:outerShdw>
                </a:effectLst>
                <a:latin typeface="Arial Narrow" pitchFamily="34" charset="0"/>
              </a:rPr>
              <a:t>message</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0" indent="0">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Look, the Lamb of God, who takes away the sin of the world! - v29</a:t>
            </a:r>
          </a:p>
          <a:p>
            <a:pPr marL="0" indent="0" algn="ctr">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The real Christmas tree is the tree on which Lord Jesus hung &amp; died!</a:t>
            </a:r>
          </a:p>
          <a:p>
            <a:pPr marL="0" marR="0" indent="0" algn="just">
              <a:spcBef>
                <a:spcPts val="0"/>
              </a:spcBef>
              <a:spcAft>
                <a:spcPts val="0"/>
              </a:spcAft>
              <a:buNone/>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 5:30 - The God of our fathers raised Jesus from the dead — whom you had killed by hanging him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a tree</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5603FB7B-22ED-4089-8E34-E2B67C874A8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The Witness Made Known in the Cross.</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25495164"/>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6E93A9-3D84-44DE-A3F5-022D71547A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E5F794-A157-4358-926B-CDF4163CEB5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John’s witness was in his </a:t>
            </a:r>
            <a:r>
              <a:rPr lang="en-US" sz="4400" b="1">
                <a:solidFill>
                  <a:srgbClr val="006600"/>
                </a:solidFill>
                <a:effectLst>
                  <a:outerShdw blurRad="38100" dist="38100" dir="2700000" algn="tl">
                    <a:srgbClr val="000000">
                      <a:alpha val="43137"/>
                    </a:srgbClr>
                  </a:outerShdw>
                </a:effectLst>
                <a:latin typeface="Arial Narrow" pitchFamily="34" charset="0"/>
              </a:rPr>
              <a:t>message</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0" indent="0">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Look, the Lamb of God, who takes away the sin of the world! - v29</a:t>
            </a:r>
          </a:p>
          <a:p>
            <a:pPr marL="0" indent="0" algn="ctr">
              <a:buNone/>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The real Christmas tree is the tree on which Lord Jesus hung &amp; died!</a:t>
            </a:r>
          </a:p>
          <a:p>
            <a:pPr marL="0" marR="0" indent="0" algn="just">
              <a:spcBef>
                <a:spcPts val="0"/>
              </a:spcBef>
              <a:spcAft>
                <a:spcPts val="0"/>
              </a:spcAft>
              <a:buNone/>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 10:39 - We are witnesses of everything he did in the country of the Jews and in Jerusalem. They killed him by hanging him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a tree</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5603FB7B-22ED-4089-8E34-E2B67C874A8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The Witness Made Known in the Cross.</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2613365"/>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6E93A9-3D84-44DE-A3F5-022D71547A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E5F794-A157-4358-926B-CDF4163CEB5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John’s witness was in his </a:t>
            </a:r>
            <a:r>
              <a:rPr lang="en-US" sz="4400" b="1">
                <a:solidFill>
                  <a:srgbClr val="006600"/>
                </a:solidFill>
                <a:effectLst>
                  <a:outerShdw blurRad="38100" dist="38100" dir="2700000" algn="tl">
                    <a:srgbClr val="000000">
                      <a:alpha val="43137"/>
                    </a:srgbClr>
                  </a:outerShdw>
                </a:effectLst>
                <a:latin typeface="Arial Narrow" pitchFamily="34" charset="0"/>
              </a:rPr>
              <a:t>baptism</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It witnesses two things:</a:t>
            </a:r>
          </a:p>
        </p:txBody>
      </p:sp>
      <p:sp>
        <p:nvSpPr>
          <p:cNvPr id="4" name="Rectangle 3">
            <a:extLst>
              <a:ext uri="{FF2B5EF4-FFF2-40B4-BE49-F238E27FC236}">
                <a16:creationId xmlns:a16="http://schemas.microsoft.com/office/drawing/2014/main" id="{5603FB7B-22ED-4089-8E34-E2B67C874A8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The Witness Made Known in the Cross.</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18015818"/>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6E93A9-3D84-44DE-A3F5-022D71547A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E5F794-A157-4358-926B-CDF4163CEB5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John’s witness was in his </a:t>
            </a:r>
            <a:r>
              <a:rPr lang="en-US" sz="4400" b="1">
                <a:solidFill>
                  <a:srgbClr val="006600"/>
                </a:solidFill>
                <a:effectLst>
                  <a:outerShdw blurRad="38100" dist="38100" dir="2700000" algn="tl">
                    <a:srgbClr val="000000">
                      <a:alpha val="43137"/>
                    </a:srgbClr>
                  </a:outerShdw>
                </a:effectLst>
                <a:latin typeface="Arial Narrow" pitchFamily="34" charset="0"/>
              </a:rPr>
              <a:t>baptism</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Corinthians 15:1-4 -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brothers, I want to remind you of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gospel</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preached to you, which you received and on which you have taken your stand . . . For what I received I passed on to you as of first importance</a:t>
            </a:r>
            <a:r>
              <a:rPr lang="en-US" sz="2800" b="1"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that Christ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died for our sins</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according to the Scriptures, </a:t>
            </a:r>
            <a:r>
              <a:rPr lang="en-US" sz="2800" b="1"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was buried</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was raised</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the third day . . .</a:t>
            </a:r>
          </a:p>
        </p:txBody>
      </p:sp>
      <p:sp>
        <p:nvSpPr>
          <p:cNvPr id="4" name="Rectangle 3">
            <a:extLst>
              <a:ext uri="{FF2B5EF4-FFF2-40B4-BE49-F238E27FC236}">
                <a16:creationId xmlns:a16="http://schemas.microsoft.com/office/drawing/2014/main" id="{5603FB7B-22ED-4089-8E34-E2B67C874A8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The Witness Made Known in the Cross.</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8445601"/>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6E93A9-3D84-44DE-A3F5-022D71547A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E5F794-A157-4358-926B-CDF4163CEB5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John’s witness was in his </a:t>
            </a:r>
            <a:r>
              <a:rPr lang="en-US" sz="4400" b="1">
                <a:solidFill>
                  <a:srgbClr val="006600"/>
                </a:solidFill>
                <a:effectLst>
                  <a:outerShdw blurRad="38100" dist="38100" dir="2700000" algn="tl">
                    <a:srgbClr val="000000">
                      <a:alpha val="43137"/>
                    </a:srgbClr>
                  </a:outerShdw>
                </a:effectLst>
                <a:latin typeface="Arial Narrow" pitchFamily="34" charset="0"/>
              </a:rPr>
              <a:t>baptism</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6:1-5 - </a:t>
            </a:r>
            <a:r>
              <a:rPr lang="en-US" sz="2800" b="1"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 don’t you know that all of us who were baptized into Christ Jesus were baptized into his death? </a:t>
            </a:r>
            <a:r>
              <a:rPr lang="en-US" sz="2800" b="1"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were</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therefore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buried with him</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through baptism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into death</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order that, just as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Christ was raised from the dead</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through the glory of the Father,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too may live a new life</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we have been united with him like this in his death, we will certainly also be united with him in his resurrection.</a:t>
            </a:r>
          </a:p>
        </p:txBody>
      </p:sp>
      <p:sp>
        <p:nvSpPr>
          <p:cNvPr id="4" name="Rectangle 3">
            <a:extLst>
              <a:ext uri="{FF2B5EF4-FFF2-40B4-BE49-F238E27FC236}">
                <a16:creationId xmlns:a16="http://schemas.microsoft.com/office/drawing/2014/main" id="{5603FB7B-22ED-4089-8E34-E2B67C874A8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The Witness Made Known in the Cross.</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56690287"/>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6E93A9-3D84-44DE-A3F5-022D71547A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E5F794-A157-4358-926B-CDF4163CEB5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John’s witness was in his </a:t>
            </a:r>
            <a:r>
              <a:rPr lang="en-US" sz="4400" b="1">
                <a:solidFill>
                  <a:srgbClr val="006600"/>
                </a:solidFill>
                <a:effectLst>
                  <a:outerShdw blurRad="38100" dist="38100" dir="2700000" algn="tl">
                    <a:srgbClr val="000000">
                      <a:alpha val="43137"/>
                    </a:srgbClr>
                  </a:outerShdw>
                </a:effectLst>
                <a:latin typeface="Arial Narrow" pitchFamily="34" charset="0"/>
              </a:rPr>
              <a:t>baptism</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It is within this response to the 	cross, baptism, that you 	ceremonially come in contact 	with the blood of Christ.</a:t>
            </a:r>
          </a:p>
        </p:txBody>
      </p:sp>
      <p:sp>
        <p:nvSpPr>
          <p:cNvPr id="4" name="Rectangle 3">
            <a:extLst>
              <a:ext uri="{FF2B5EF4-FFF2-40B4-BE49-F238E27FC236}">
                <a16:creationId xmlns:a16="http://schemas.microsoft.com/office/drawing/2014/main" id="{5603FB7B-22ED-4089-8E34-E2B67C874A8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The Witness Made Known in the Cross.</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0343763"/>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289370-2944-41B8-800B-8FD99ECD98F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4CA75E-3B44-478C-A17C-EA597457F671}"/>
              </a:ext>
            </a:extLst>
          </p:cNvPr>
          <p:cNvSpPr>
            <a:spLocks noGrp="1" noChangeArrowheads="1"/>
          </p:cNvSpPr>
          <p:nvPr>
            <p:ph idx="1"/>
          </p:nvPr>
        </p:nvSpPr>
        <p:spPr>
          <a:xfrm>
            <a:off x="381000" y="1066800"/>
            <a:ext cx="8382000" cy="5638800"/>
          </a:xfrm>
        </p:spPr>
        <p:txBody>
          <a:bodyPr>
            <a:normAutofit/>
          </a:bodyPr>
          <a:lstStyle/>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John 1:1-5</a:t>
            </a: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In the beginning was the Word, and the Word was with God, and the Word was God. He was with God in the beginning. Through him all things were made; without him nothing was made that has been made. In him was life, and that life was the light of men. The light shines in the darkness, but the darkness has not understood it.</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B98177-3B84-45AB-9AB7-95C709E13C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CF0620-FEC6-4AF0-B2A7-E19A42C0B535}"/>
              </a:ext>
            </a:extLst>
          </p:cNvPr>
          <p:cNvSpPr>
            <a:spLocks noGrp="1" noChangeArrowheads="1"/>
          </p:cNvSpPr>
          <p:nvPr>
            <p:ph idx="1"/>
          </p:nvPr>
        </p:nvSpPr>
        <p:spPr>
          <a:xfrm>
            <a:off x="457200" y="1219200"/>
            <a:ext cx="8229600" cy="51054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So - unless you see the </a:t>
            </a:r>
            <a:r>
              <a:rPr lang="en-US" sz="4400" b="1">
                <a:solidFill>
                  <a:srgbClr val="006600"/>
                </a:solidFill>
                <a:effectLst>
                  <a:outerShdw blurRad="38100" dist="38100" dir="2700000" algn="tl">
                    <a:srgbClr val="000000">
                      <a:alpha val="43137"/>
                    </a:srgbClr>
                  </a:outerShdw>
                </a:effectLst>
                <a:latin typeface="Arial Narrow" pitchFamily="34" charset="0"/>
              </a:rPr>
              <a:t>cross</a:t>
            </a:r>
            <a:r>
              <a:rPr lang="en-US" sz="4400" b="1">
                <a:solidFill>
                  <a:srgbClr val="990033"/>
                </a:solidFill>
                <a:effectLst>
                  <a:outerShdw blurRad="38100" dist="38100" dir="2700000" algn="tl">
                    <a:srgbClr val="000000">
                      <a:alpha val="43137"/>
                    </a:srgbClr>
                  </a:outerShdw>
                </a:effectLst>
                <a:latin typeface="Arial Narrow" pitchFamily="34" charset="0"/>
              </a:rPr>
              <a:t> overshadowing the </a:t>
            </a:r>
            <a:r>
              <a:rPr lang="en-US" sz="4400" b="1">
                <a:solidFill>
                  <a:srgbClr val="006600"/>
                </a:solidFill>
                <a:effectLst>
                  <a:outerShdw blurRad="38100" dist="38100" dir="2700000" algn="tl">
                    <a:srgbClr val="000000">
                      <a:alpha val="43137"/>
                    </a:srgbClr>
                  </a:outerShdw>
                </a:effectLst>
                <a:latin typeface="Arial Narrow" pitchFamily="34" charset="0"/>
              </a:rPr>
              <a:t>cradle</a:t>
            </a:r>
          </a:p>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You’ll miss out on the real meaning of Christmas!</a:t>
            </a:r>
          </a:p>
        </p:txBody>
      </p:sp>
      <p:sp>
        <p:nvSpPr>
          <p:cNvPr id="4" name="Rectangle 3">
            <a:extLst>
              <a:ext uri="{FF2B5EF4-FFF2-40B4-BE49-F238E27FC236}">
                <a16:creationId xmlns:a16="http://schemas.microsoft.com/office/drawing/2014/main" id="{444501C5-28AA-4442-BF71-7B6DACA3938C}"/>
              </a:ext>
            </a:extLst>
          </p:cNvPr>
          <p:cNvSpPr/>
          <p:nvPr/>
        </p:nvSpPr>
        <p:spPr>
          <a:xfrm>
            <a:off x="762000" y="152400"/>
            <a:ext cx="7848600" cy="523875"/>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rPr>
              <a:t>The Witness Made Known in the Cross.</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0572347"/>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04C61D-A6D6-466C-A432-582FE0BFBD55}"/>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A0818AC-7FDD-42DC-BDC4-B9A619BE0BEB}"/>
              </a:ext>
            </a:extLst>
          </p:cNvPr>
          <p:cNvSpPr>
            <a:spLocks noGrp="1" noChangeArrowheads="1"/>
          </p:cNvSpPr>
          <p:nvPr>
            <p:ph idx="1"/>
          </p:nvPr>
        </p:nvSpPr>
        <p:spPr>
          <a:xfrm>
            <a:off x="609600" y="1143000"/>
            <a:ext cx="8229600" cy="5334000"/>
          </a:xfrm>
        </p:spPr>
        <p:txBody>
          <a:bodyPr>
            <a:normAutofit/>
          </a:bodyPr>
          <a:lstStyle/>
          <a:p>
            <a:pPr marL="857250" indent="-857250"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The Word Made Known in the Cradle </a:t>
            </a:r>
            <a:r>
              <a:rPr lang="en-US" sz="2800" b="1">
                <a:solidFill>
                  <a:schemeClr val="bg1">
                    <a:lumMod val="65000"/>
                  </a:schemeClr>
                </a:solidFill>
                <a:effectLst>
                  <a:outerShdw blurRad="38100" dist="38100" dir="2700000" algn="tl">
                    <a:srgbClr val="000000">
                      <a:alpha val="43137"/>
                    </a:srgbClr>
                  </a:outerShdw>
                </a:effectLst>
                <a:latin typeface="Arial Narrow" pitchFamily="34" charset="0"/>
              </a:rPr>
              <a:t>- v1-5</a:t>
            </a:r>
          </a:p>
          <a:p>
            <a:pPr marL="857250" indent="-857250" algn="jus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II. The Witness Made Known in the Cross </a:t>
            </a:r>
            <a:r>
              <a:rPr lang="en-US" sz="2800" b="1">
                <a:solidFill>
                  <a:schemeClr val="bg1">
                    <a:lumMod val="6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v6-8</a:t>
            </a:r>
          </a:p>
          <a:p>
            <a:pPr marL="857250" indent="-857250" algn="jus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III. The Welcome Made Known in Conversion </a:t>
            </a:r>
            <a:r>
              <a:rPr lang="en-US" sz="28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v9-13</a:t>
            </a:r>
            <a:endPar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2490557"/>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9FDC35-50AB-45FE-B514-5A03E1AC2E35}"/>
              </a:ext>
            </a:extLst>
          </p:cNvPr>
          <p:cNvSpPr>
            <a:spLocks noGrp="1" noChangeArrowheads="1"/>
          </p:cNvSpPr>
          <p:nvPr>
            <p:ph type="title"/>
          </p:nvPr>
        </p:nvSpPr>
        <p:spPr>
          <a:xfrm>
            <a:off x="457200" y="9144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4E6AAF-8C7F-4A53-8F54-BE85C4F5F059}"/>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Since God chose to invade 	human history the way He did - 	everyone of us are forced to 	make a choice!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78C22EB-05B2-4583-A41C-783452785A5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The Welcome Made Known in Conversion.</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9FDC35-50AB-45FE-B514-5A03E1AC2E35}"/>
              </a:ext>
            </a:extLst>
          </p:cNvPr>
          <p:cNvSpPr>
            <a:spLocks noGrp="1" noChangeArrowheads="1"/>
          </p:cNvSpPr>
          <p:nvPr>
            <p:ph type="title"/>
          </p:nvPr>
        </p:nvSpPr>
        <p:spPr>
          <a:xfrm>
            <a:off x="457200" y="9144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4E6AAF-8C7F-4A53-8F54-BE85C4F5F059}"/>
              </a:ext>
            </a:extLst>
          </p:cNvPr>
          <p:cNvSpPr>
            <a:spLocks noGrp="1" noChangeArrowheads="1"/>
          </p:cNvSpPr>
          <p:nvPr>
            <p:ph idx="1"/>
          </p:nvPr>
        </p:nvSpPr>
        <p:spPr>
          <a:xfrm>
            <a:off x="457200" y="1143000"/>
            <a:ext cx="8229600" cy="5410200"/>
          </a:xfrm>
        </p:spPr>
        <p:txBody>
          <a:bodyPr>
            <a:normAutofit/>
          </a:bodyPr>
          <a:lstStyle/>
          <a:p>
            <a:pPr algn="ctr">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Here is the choice:</a:t>
            </a:r>
          </a:p>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Surrender</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to the Lord’s authority 	over you!</a:t>
            </a:r>
          </a:p>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Do nothing</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78C22EB-05B2-4583-A41C-783452785A5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The Welcome Made Known in Conversion.</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1801954432"/>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9FDC35-50AB-45FE-B514-5A03E1AC2E35}"/>
              </a:ext>
            </a:extLst>
          </p:cNvPr>
          <p:cNvSpPr>
            <a:spLocks noGrp="1" noChangeArrowheads="1"/>
          </p:cNvSpPr>
          <p:nvPr>
            <p:ph type="title"/>
          </p:nvPr>
        </p:nvSpPr>
        <p:spPr>
          <a:xfrm>
            <a:off x="457200" y="9144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4E6AAF-8C7F-4A53-8F54-BE85C4F5F059}"/>
              </a:ext>
            </a:extLst>
          </p:cNvPr>
          <p:cNvSpPr>
            <a:spLocks noGrp="1" noChangeArrowheads="1"/>
          </p:cNvSpPr>
          <p:nvPr>
            <p:ph idx="1"/>
          </p:nvPr>
        </p:nvSpPr>
        <p:spPr>
          <a:xfrm>
            <a:off x="457200" y="1143000"/>
            <a:ext cx="8229600" cy="5410200"/>
          </a:xfrm>
        </p:spPr>
        <p:txBody>
          <a:bodyPr>
            <a:normAutofit/>
          </a:bodyPr>
          <a:lstStyle/>
          <a:p>
            <a:pPr algn="ctr">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Here is the choice:</a:t>
            </a:r>
          </a:p>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Surrender</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to the Lord’s authority 	over you!</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Yet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to all who received him,</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to those who believed in his name,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he gave the right to become children of God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children born not of natural descent, nor of human decision or a husband’s will, but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born of God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v12-13</a:t>
            </a:r>
          </a:p>
          <a:p>
            <a:pPr algn="ctr">
              <a:buFont typeface="Wingdings 2" panose="05020102010507070707" pitchFamily="18" charset="2"/>
              <a:buNone/>
              <a:defRPr/>
            </a:pPr>
            <a:r>
              <a:rPr 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Direction to your life</a:t>
            </a:r>
            <a:endParaRPr lang="en-US" sz="4400" b="1" dirty="0">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endParaRPr>
          </a:p>
        </p:txBody>
      </p:sp>
      <p:sp>
        <p:nvSpPr>
          <p:cNvPr id="4" name="Rectangle 3">
            <a:extLst>
              <a:ext uri="{FF2B5EF4-FFF2-40B4-BE49-F238E27FC236}">
                <a16:creationId xmlns:a16="http://schemas.microsoft.com/office/drawing/2014/main" id="{778C22EB-05B2-4583-A41C-783452785A5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The Welcome Made Known in Conversion.</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3608140293"/>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9FDC35-50AB-45FE-B514-5A03E1AC2E35}"/>
              </a:ext>
            </a:extLst>
          </p:cNvPr>
          <p:cNvSpPr>
            <a:spLocks noGrp="1" noChangeArrowheads="1"/>
          </p:cNvSpPr>
          <p:nvPr>
            <p:ph type="title"/>
          </p:nvPr>
        </p:nvSpPr>
        <p:spPr>
          <a:xfrm>
            <a:off x="457200" y="9144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4E6AAF-8C7F-4A53-8F54-BE85C4F5F059}"/>
              </a:ext>
            </a:extLst>
          </p:cNvPr>
          <p:cNvSpPr>
            <a:spLocks noGrp="1" noChangeArrowheads="1"/>
          </p:cNvSpPr>
          <p:nvPr>
            <p:ph idx="1"/>
          </p:nvPr>
        </p:nvSpPr>
        <p:spPr>
          <a:xfrm>
            <a:off x="457200" y="1143000"/>
            <a:ext cx="8229600" cy="5410200"/>
          </a:xfrm>
        </p:spPr>
        <p:txBody>
          <a:bodyPr>
            <a:normAutofit/>
          </a:bodyPr>
          <a:lstStyle/>
          <a:p>
            <a:pPr algn="ctr">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Here is the choice:</a:t>
            </a:r>
          </a:p>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Do nothing</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The true light that gives light to every man was coming into the world.</a:t>
            </a: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He was in the world, and though the world was made through him,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the world did not recognize him</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He came to that which was his own, but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his own did not receive him</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v9-11</a:t>
            </a:r>
          </a:p>
          <a:p>
            <a:pPr marL="0" indent="0" algn="ctr">
              <a:buNone/>
            </a:pPr>
            <a:r>
              <a:rPr 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Remain in darkness - lack of direction &amp; eternal death</a:t>
            </a:r>
            <a:endParaRPr lang="en-US" sz="4400" b="1" dirty="0">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endParaRPr>
          </a:p>
        </p:txBody>
      </p:sp>
      <p:sp>
        <p:nvSpPr>
          <p:cNvPr id="4" name="Rectangle 3">
            <a:extLst>
              <a:ext uri="{FF2B5EF4-FFF2-40B4-BE49-F238E27FC236}">
                <a16:creationId xmlns:a16="http://schemas.microsoft.com/office/drawing/2014/main" id="{778C22EB-05B2-4583-A41C-783452785A5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The Welcome Made Known in Conversion.</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1850361766"/>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9FDC35-50AB-45FE-B514-5A03E1AC2E35}"/>
              </a:ext>
            </a:extLst>
          </p:cNvPr>
          <p:cNvSpPr>
            <a:spLocks noGrp="1" noChangeArrowheads="1"/>
          </p:cNvSpPr>
          <p:nvPr>
            <p:ph type="title"/>
          </p:nvPr>
        </p:nvSpPr>
        <p:spPr>
          <a:xfrm>
            <a:off x="457200" y="9144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4E6AAF-8C7F-4A53-8F54-BE85C4F5F059}"/>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B. </a:t>
            </a: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Birth</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means total conversion.</a:t>
            </a: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children born not of natural descent, nor of human decision or a husband’s will, but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born of God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v13</a:t>
            </a:r>
          </a:p>
        </p:txBody>
      </p:sp>
      <p:sp>
        <p:nvSpPr>
          <p:cNvPr id="4" name="Rectangle 3">
            <a:extLst>
              <a:ext uri="{FF2B5EF4-FFF2-40B4-BE49-F238E27FC236}">
                <a16:creationId xmlns:a16="http://schemas.microsoft.com/office/drawing/2014/main" id="{778C22EB-05B2-4583-A41C-783452785A5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The Welcome Made Known in Conversion.</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635142069"/>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9FDC35-50AB-45FE-B514-5A03E1AC2E35}"/>
              </a:ext>
            </a:extLst>
          </p:cNvPr>
          <p:cNvSpPr>
            <a:spLocks noGrp="1" noChangeArrowheads="1"/>
          </p:cNvSpPr>
          <p:nvPr>
            <p:ph type="title"/>
          </p:nvPr>
        </p:nvSpPr>
        <p:spPr>
          <a:xfrm>
            <a:off x="457200" y="9144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4E6AAF-8C7F-4A53-8F54-BE85C4F5F059}"/>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B. </a:t>
            </a: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Birth</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means total conversion.</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1. You are to become a new 			creature.</a:t>
            </a:r>
          </a:p>
          <a:p>
            <a:pPr marL="0" marR="0" indent="0" algn="just">
              <a:spcBef>
                <a:spcPts val="0"/>
              </a:spcBef>
              <a:spcAft>
                <a:spcPts val="0"/>
              </a:spcAft>
              <a:buNone/>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Corinthians 5:17 - Therefore, if anyone is in Christ,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is a new creation</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old has gone, the new has come!</a:t>
            </a:r>
          </a:p>
        </p:txBody>
      </p:sp>
      <p:sp>
        <p:nvSpPr>
          <p:cNvPr id="4" name="Rectangle 3">
            <a:extLst>
              <a:ext uri="{FF2B5EF4-FFF2-40B4-BE49-F238E27FC236}">
                <a16:creationId xmlns:a16="http://schemas.microsoft.com/office/drawing/2014/main" id="{778C22EB-05B2-4583-A41C-783452785A5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The Welcome Made Known in Conversion.</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1112121532"/>
      </p:ext>
    </p:extLst>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9FDC35-50AB-45FE-B514-5A03E1AC2E35}"/>
              </a:ext>
            </a:extLst>
          </p:cNvPr>
          <p:cNvSpPr>
            <a:spLocks noGrp="1" noChangeArrowheads="1"/>
          </p:cNvSpPr>
          <p:nvPr>
            <p:ph type="title"/>
          </p:nvPr>
        </p:nvSpPr>
        <p:spPr>
          <a:xfrm>
            <a:off x="457200" y="9144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4E6AAF-8C7F-4A53-8F54-BE85C4F5F059}"/>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B. </a:t>
            </a: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Birth</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means total conversion.</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2. Becoming a new creature 			means forsaking your old 		lifestyle.</a:t>
            </a:r>
          </a:p>
          <a:p>
            <a:pPr marL="0" marR="0" indent="0" algn="just">
              <a:spcBef>
                <a:spcPts val="0"/>
              </a:spcBef>
              <a:spcAft>
                <a:spcPts val="0"/>
              </a:spcAft>
              <a:buNone/>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6:6 - For we know that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our old self was crucified with him</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so that the body of sin might be done away with,</a:t>
            </a:r>
            <a:r>
              <a:rPr lang="en-US" sz="2800" b="1"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we should no longer be slaves to sin</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778C22EB-05B2-4583-A41C-783452785A5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The Welcome Made Known in Conversion.</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3463802213"/>
      </p:ext>
    </p:extLst>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9FDC35-50AB-45FE-B514-5A03E1AC2E35}"/>
              </a:ext>
            </a:extLst>
          </p:cNvPr>
          <p:cNvSpPr>
            <a:spLocks noGrp="1" noChangeArrowheads="1"/>
          </p:cNvSpPr>
          <p:nvPr>
            <p:ph type="title"/>
          </p:nvPr>
        </p:nvSpPr>
        <p:spPr>
          <a:xfrm>
            <a:off x="457200" y="9144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4E6AAF-8C7F-4A53-8F54-BE85C4F5F059}"/>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C. </a:t>
            </a: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implies total commitment.</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78C22EB-05B2-4583-A41C-783452785A5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The Welcome Made Known in Conversion.</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1324574037"/>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289370-2944-41B8-800B-8FD99ECD98F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4CA75E-3B44-478C-A17C-EA597457F671}"/>
              </a:ext>
            </a:extLst>
          </p:cNvPr>
          <p:cNvSpPr>
            <a:spLocks noGrp="1" noChangeArrowheads="1"/>
          </p:cNvSpPr>
          <p:nvPr>
            <p:ph idx="1"/>
          </p:nvPr>
        </p:nvSpPr>
        <p:spPr>
          <a:xfrm>
            <a:off x="381000" y="1066800"/>
            <a:ext cx="8382000" cy="5638800"/>
          </a:xfrm>
        </p:spPr>
        <p:txBody>
          <a:bodyPr>
            <a:normAutofit/>
          </a:bodyPr>
          <a:lstStyle/>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John 1:6-8</a:t>
            </a: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There came a man who was sent from God; his name was John. He came as a witness to testify concerning that light, so that through him all men might believe. He himself was not the light; he came only as a witness to the light.</a:t>
            </a:r>
          </a:p>
        </p:txBody>
      </p:sp>
    </p:spTree>
    <p:extLst>
      <p:ext uri="{BB962C8B-B14F-4D97-AF65-F5344CB8AC3E}">
        <p14:creationId xmlns:p14="http://schemas.microsoft.com/office/powerpoint/2010/main" val="4230956830"/>
      </p:ext>
    </p:extLst>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9FDC35-50AB-45FE-B514-5A03E1AC2E35}"/>
              </a:ext>
            </a:extLst>
          </p:cNvPr>
          <p:cNvSpPr>
            <a:spLocks noGrp="1" noChangeArrowheads="1"/>
          </p:cNvSpPr>
          <p:nvPr>
            <p:ph type="title"/>
          </p:nvPr>
        </p:nvSpPr>
        <p:spPr>
          <a:xfrm>
            <a:off x="457200" y="9144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4E6AAF-8C7F-4A53-8F54-BE85C4F5F059}"/>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C. </a:t>
            </a: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implies total commitment.</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1. Faith is more than just 			believing stuff.</a:t>
            </a:r>
          </a:p>
          <a:p>
            <a:pPr marL="0" indent="0" algn="ctr">
              <a:buNone/>
            </a:pPr>
            <a:r>
              <a:rPr 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The demons believe the facts &amp;</a:t>
            </a:r>
            <a:br>
              <a:rPr 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br>
            <a:r>
              <a:rPr 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they shudder!</a:t>
            </a:r>
          </a:p>
          <a:p>
            <a:pPr marL="0" marR="0" indent="0" algn="ctr">
              <a:spcBef>
                <a:spcPts val="0"/>
              </a:spcBef>
              <a:spcAft>
                <a:spcPts val="0"/>
              </a:spcAft>
              <a:buNone/>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James 2:19</a:t>
            </a:r>
          </a:p>
        </p:txBody>
      </p:sp>
      <p:sp>
        <p:nvSpPr>
          <p:cNvPr id="4" name="Rectangle 3">
            <a:extLst>
              <a:ext uri="{FF2B5EF4-FFF2-40B4-BE49-F238E27FC236}">
                <a16:creationId xmlns:a16="http://schemas.microsoft.com/office/drawing/2014/main" id="{778C22EB-05B2-4583-A41C-783452785A5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The Welcome Made Known in Conversion.</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1864584816"/>
      </p:ext>
    </p:extLst>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9FDC35-50AB-45FE-B514-5A03E1AC2E35}"/>
              </a:ext>
            </a:extLst>
          </p:cNvPr>
          <p:cNvSpPr>
            <a:spLocks noGrp="1" noChangeArrowheads="1"/>
          </p:cNvSpPr>
          <p:nvPr>
            <p:ph type="title"/>
          </p:nvPr>
        </p:nvSpPr>
        <p:spPr>
          <a:xfrm>
            <a:off x="457200" y="9144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4E6AAF-8C7F-4A53-8F54-BE85C4F5F059}"/>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C. </a:t>
            </a: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implies total commitment.</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1. Faith is more than just 			believing stuff.</a:t>
            </a:r>
          </a:p>
          <a:p>
            <a:pPr marL="0" indent="0" algn="ctr">
              <a:buNone/>
            </a:pPr>
            <a:r>
              <a:rPr 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The demon</a:t>
            </a:r>
            <a:br>
              <a:rPr 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br>
            <a:r>
              <a:rPr 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possessed men!</a:t>
            </a:r>
          </a:p>
          <a:p>
            <a:pPr marL="0" marR="0" indent="0" algn="ctr">
              <a:spcBef>
                <a:spcPts val="0"/>
              </a:spcBef>
              <a:spcAft>
                <a:spcPts val="0"/>
              </a:spcAft>
              <a:buNone/>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8:28-32</a:t>
            </a:r>
          </a:p>
        </p:txBody>
      </p:sp>
      <p:sp>
        <p:nvSpPr>
          <p:cNvPr id="4" name="Rectangle 3">
            <a:extLst>
              <a:ext uri="{FF2B5EF4-FFF2-40B4-BE49-F238E27FC236}">
                <a16:creationId xmlns:a16="http://schemas.microsoft.com/office/drawing/2014/main" id="{778C22EB-05B2-4583-A41C-783452785A5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The Welcome Made Known in Conversion.</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818467136"/>
      </p:ext>
    </p:extLst>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9FDC35-50AB-45FE-B514-5A03E1AC2E35}"/>
              </a:ext>
            </a:extLst>
          </p:cNvPr>
          <p:cNvSpPr>
            <a:spLocks noGrp="1" noChangeArrowheads="1"/>
          </p:cNvSpPr>
          <p:nvPr>
            <p:ph type="title"/>
          </p:nvPr>
        </p:nvSpPr>
        <p:spPr>
          <a:xfrm>
            <a:off x="457200" y="9144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4E6AAF-8C7F-4A53-8F54-BE85C4F5F059}"/>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C. </a:t>
            </a: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implies total commitment.</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2. Faith involves:</a:t>
            </a:r>
          </a:p>
          <a:p>
            <a:pPr marL="0" indent="0" algn="just">
              <a:buNone/>
            </a:pP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a:p>
            <a:pPr marL="0" indent="0" algn="ctr">
              <a:buNone/>
            </a:pPr>
            <a:r>
              <a:rPr 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The total surrender of your life</a:t>
            </a:r>
          </a:p>
        </p:txBody>
      </p:sp>
      <p:sp>
        <p:nvSpPr>
          <p:cNvPr id="4" name="Rectangle 3">
            <a:extLst>
              <a:ext uri="{FF2B5EF4-FFF2-40B4-BE49-F238E27FC236}">
                <a16:creationId xmlns:a16="http://schemas.microsoft.com/office/drawing/2014/main" id="{778C22EB-05B2-4583-A41C-783452785A5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The Welcome Made Known in Conversion.</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2142730502"/>
      </p:ext>
    </p:extLst>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9FDC35-50AB-45FE-B514-5A03E1AC2E35}"/>
              </a:ext>
            </a:extLst>
          </p:cNvPr>
          <p:cNvSpPr>
            <a:spLocks noGrp="1" noChangeArrowheads="1"/>
          </p:cNvSpPr>
          <p:nvPr>
            <p:ph type="title"/>
          </p:nvPr>
        </p:nvSpPr>
        <p:spPr>
          <a:xfrm>
            <a:off x="457200" y="9144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4E6AAF-8C7F-4A53-8F54-BE85C4F5F059}"/>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C. </a:t>
            </a: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Faith</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implies total commitment.</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2. Faith involves:</a:t>
            </a:r>
          </a:p>
          <a:p>
            <a:pPr marL="0" indent="0" algn="just">
              <a:buNone/>
            </a:pP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a:p>
            <a:pPr marL="0" indent="0" algn="ctr">
              <a:buNone/>
            </a:pPr>
            <a:r>
              <a:rPr 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Trusting God to work out everything in your life</a:t>
            </a:r>
          </a:p>
          <a:p>
            <a:pPr marL="0" indent="0" algn="ctr">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8:28</a:t>
            </a:r>
          </a:p>
        </p:txBody>
      </p:sp>
      <p:sp>
        <p:nvSpPr>
          <p:cNvPr id="4" name="Rectangle 3">
            <a:extLst>
              <a:ext uri="{FF2B5EF4-FFF2-40B4-BE49-F238E27FC236}">
                <a16:creationId xmlns:a16="http://schemas.microsoft.com/office/drawing/2014/main" id="{778C22EB-05B2-4583-A41C-783452785A5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The Welcome Made Known in Conversion.</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val="3665582383"/>
      </p:ext>
    </p:extLst>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B98177-3B84-45AB-9AB7-95C709E13C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CF0620-FEC6-4AF0-B2A7-E19A42C0B535}"/>
              </a:ext>
            </a:extLst>
          </p:cNvPr>
          <p:cNvSpPr>
            <a:spLocks noGrp="1" noChangeArrowheads="1"/>
          </p:cNvSpPr>
          <p:nvPr>
            <p:ph idx="1"/>
          </p:nvPr>
        </p:nvSpPr>
        <p:spPr>
          <a:xfrm>
            <a:off x="457200" y="1219200"/>
            <a:ext cx="8229600" cy="51054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So - unless you see the </a:t>
            </a:r>
            <a:r>
              <a:rPr lang="en-US" sz="4400" b="1">
                <a:solidFill>
                  <a:srgbClr val="006600"/>
                </a:solidFill>
                <a:effectLst>
                  <a:outerShdw blurRad="38100" dist="38100" dir="2700000" algn="tl">
                    <a:srgbClr val="000000">
                      <a:alpha val="43137"/>
                    </a:srgbClr>
                  </a:outerShdw>
                </a:effectLst>
                <a:latin typeface="Arial Narrow" pitchFamily="34" charset="0"/>
              </a:rPr>
              <a:t>conversion</a:t>
            </a:r>
            <a:r>
              <a:rPr lang="en-US" sz="4400" b="1">
                <a:solidFill>
                  <a:srgbClr val="990033"/>
                </a:solidFill>
                <a:effectLst>
                  <a:outerShdw blurRad="38100" dist="38100" dir="2700000" algn="tl">
                    <a:srgbClr val="000000">
                      <a:alpha val="43137"/>
                    </a:srgbClr>
                  </a:outerShdw>
                </a:effectLst>
                <a:latin typeface="Arial Narrow" pitchFamily="34" charset="0"/>
              </a:rPr>
              <a:t> overshadowing the </a:t>
            </a:r>
            <a:r>
              <a:rPr lang="en-US" sz="4400" b="1">
                <a:solidFill>
                  <a:srgbClr val="006600"/>
                </a:solidFill>
                <a:effectLst>
                  <a:outerShdw blurRad="38100" dist="38100" dir="2700000" algn="tl">
                    <a:srgbClr val="000000">
                      <a:alpha val="43137"/>
                    </a:srgbClr>
                  </a:outerShdw>
                </a:effectLst>
                <a:latin typeface="Arial Narrow" pitchFamily="34" charset="0"/>
              </a:rPr>
              <a:t>cross</a:t>
            </a:r>
          </a:p>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You’ll miss out on the real meaning of Christmas!</a:t>
            </a:r>
          </a:p>
        </p:txBody>
      </p:sp>
      <p:sp>
        <p:nvSpPr>
          <p:cNvPr id="4" name="Rectangle 3">
            <a:extLst>
              <a:ext uri="{FF2B5EF4-FFF2-40B4-BE49-F238E27FC236}">
                <a16:creationId xmlns:a16="http://schemas.microsoft.com/office/drawing/2014/main" id="{444501C5-28AA-4442-BF71-7B6DACA3938C}"/>
              </a:ext>
            </a:extLst>
          </p:cNvPr>
          <p:cNvSpPr/>
          <p:nvPr/>
        </p:nvSpPr>
        <p:spPr>
          <a:xfrm>
            <a:off x="762000" y="152400"/>
            <a:ext cx="7848600" cy="523875"/>
          </a:xfrm>
          <a:prstGeom prst="rect">
            <a:avLst/>
          </a:prstGeom>
        </p:spPr>
        <p:txBody>
          <a:bodyPr>
            <a:spAutoFit/>
          </a:bodyPr>
          <a:lstStyle/>
          <a:p>
            <a:pPr algn="ctr" eaLnBrk="1" hangingPunct="1">
              <a:defRPr/>
            </a:pPr>
            <a:r>
              <a:rPr lang="en-US">
                <a:solidFill>
                  <a:schemeClr val="tx1"/>
                </a:solidFill>
                <a:effectLst>
                  <a:outerShdw blurRad="38100" dist="38100" dir="2700000" algn="tl">
                    <a:srgbClr val="000000">
                      <a:alpha val="43137"/>
                    </a:srgbClr>
                  </a:outerShdw>
                </a:effectLst>
              </a:rPr>
              <a:t>III.  </a:t>
            </a:r>
            <a:r>
              <a:rPr lang="en-US">
                <a:solidFill>
                  <a:srgbClr val="002060"/>
                </a:solidFill>
                <a:effectLst>
                  <a:outerShdw blurRad="38100" dist="38100" dir="2700000" algn="tl">
                    <a:srgbClr val="000000">
                      <a:alpha val="43137"/>
                    </a:srgbClr>
                  </a:outerShdw>
                </a:effectLst>
              </a:rPr>
              <a:t>The Welcome Made Known in Conversion.</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91539551"/>
      </p:ext>
    </p:extLst>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60F871-9405-4847-8721-B420824AAEC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3F14A9D-E0B1-4ACA-9E74-1CD109EEBE14}"/>
              </a:ext>
            </a:extLst>
          </p:cNvPr>
          <p:cNvSpPr>
            <a:spLocks noGrp="1" noChangeArrowheads="1"/>
          </p:cNvSpPr>
          <p:nvPr>
            <p:ph idx="1"/>
          </p:nvPr>
        </p:nvSpPr>
        <p:spPr>
          <a:xfrm>
            <a:off x="457200" y="1143000"/>
            <a:ext cx="8229600" cy="5410200"/>
          </a:xfrm>
        </p:spPr>
        <p:txBody>
          <a:bodyPr>
            <a:normAutofit/>
          </a:bodyPr>
          <a:lstStyle/>
          <a:p>
            <a:pPr algn="ctr">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God left heaven to become a man. He died on a cross so that you could have eternal life.</a:t>
            </a:r>
          </a:p>
          <a:p>
            <a:pPr algn="ctr">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Surrender your life to this loving God!</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289370-2944-41B8-800B-8FD99ECD98F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4CA75E-3B44-478C-A17C-EA597457F671}"/>
              </a:ext>
            </a:extLst>
          </p:cNvPr>
          <p:cNvSpPr>
            <a:spLocks noGrp="1" noChangeArrowheads="1"/>
          </p:cNvSpPr>
          <p:nvPr>
            <p:ph idx="1"/>
          </p:nvPr>
        </p:nvSpPr>
        <p:spPr>
          <a:xfrm>
            <a:off x="381000" y="1066800"/>
            <a:ext cx="8382000" cy="5638800"/>
          </a:xfrm>
        </p:spPr>
        <p:txBody>
          <a:bodyPr>
            <a:normAutofit/>
          </a:bodyPr>
          <a:lstStyle/>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John 1:9-13</a:t>
            </a: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The true light that gives light to every man was coming into the world.</a:t>
            </a: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He was in the world, and though the world was made through him, the world did not recognize him. He came to that which was his own, but his own did not receive him. Yet to all who received him, to those who believed in his name, he gave the right to become children of God — children born not of natural descent, nor of human decision or a husband’s will, but born of God. </a:t>
            </a:r>
          </a:p>
          <a:p>
            <a:pPr marL="0" indent="0" algn="just">
              <a:buNone/>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2922807197"/>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04C61D-A6D6-466C-A432-582FE0BFBD55}"/>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A0818AC-7FDD-42DC-BDC4-B9A619BE0BEB}"/>
              </a:ext>
            </a:extLst>
          </p:cNvPr>
          <p:cNvSpPr>
            <a:spLocks noGrp="1" noChangeArrowheads="1"/>
          </p:cNvSpPr>
          <p:nvPr>
            <p:ph idx="1"/>
          </p:nvPr>
        </p:nvSpPr>
        <p:spPr>
          <a:xfrm>
            <a:off x="457200" y="1143000"/>
            <a:ext cx="8229600" cy="5334000"/>
          </a:xfrm>
        </p:spPr>
        <p:txBody>
          <a:bodyPr>
            <a:normAutofit/>
          </a:bodyPr>
          <a:lstStyle/>
          <a:p>
            <a:pPr marL="857250" indent="-857250"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a:t>
            </a:r>
            <a:r>
              <a:rPr lang="en-US" sz="4400" b="1">
                <a:solidFill>
                  <a:srgbClr val="002060"/>
                </a:solidFill>
                <a:effectLst>
                  <a:outerShdw blurRad="38100" dist="38100" dir="2700000" algn="tl">
                    <a:srgbClr val="000000">
                      <a:alpha val="43137"/>
                    </a:srgbClr>
                  </a:outerShdw>
                </a:effectLst>
                <a:latin typeface="Arial Narrow" pitchFamily="34" charset="0"/>
              </a:rPr>
              <a:t>. The Word Made Known in the Cradle.</a:t>
            </a:r>
            <a:endParaRPr lang="en-US" sz="4400" b="1" dirty="0">
              <a:solidFill>
                <a:srgbClr val="002060"/>
              </a:solidFill>
              <a:effectLst>
                <a:outerShdw blurRad="38100" dist="38100" dir="2700000" algn="tl">
                  <a:srgbClr val="000000">
                    <a:alpha val="43137"/>
                  </a:srgbClr>
                </a:outerShdw>
              </a:effectLst>
              <a:latin typeface="Arial Narrow" pitchFamily="34" charset="0"/>
            </a:endParaRPr>
          </a:p>
          <a:p>
            <a:pPr marL="857250" indent="-857250" algn="just">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In the beginning was the Word, and the Word was with God, and the Word was God. He was with God in the beginning. Through him all things were made; without him nothing was made that has been made.In him was life, and that life was the light of men. The light shines in the darkness, but the darkness has not understood it. - v1-5</a:t>
            </a:r>
          </a:p>
          <a:p>
            <a:pPr marL="857250" indent="-85725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B98177-3B84-45AB-9AB7-95C709E13C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CF0620-FEC6-4AF0-B2A7-E19A42C0B535}"/>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was the Word?</a:t>
            </a:r>
          </a:p>
        </p:txBody>
      </p:sp>
      <p:sp>
        <p:nvSpPr>
          <p:cNvPr id="4" name="Rectangle 3">
            <a:extLst>
              <a:ext uri="{FF2B5EF4-FFF2-40B4-BE49-F238E27FC236}">
                <a16:creationId xmlns:a16="http://schemas.microsoft.com/office/drawing/2014/main" id="{444501C5-28AA-4442-BF71-7B6DACA393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a:t>
            </a:r>
            <a:r>
              <a:rPr lang="en-US">
                <a:solidFill>
                  <a:schemeClr val="tx1"/>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rPr>
              <a:t>The Word Made known in the Cradle.</a:t>
            </a:r>
            <a:endParaRPr lang="en-US" dirty="0">
              <a:solidFill>
                <a:schemeClr val="tx1"/>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B98177-3B84-45AB-9AB7-95C709E13C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CF0620-FEC6-4AF0-B2A7-E19A42C0B535}"/>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was the Word?</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In the beginning was the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Word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and the Word was with God, and the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Word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was God. He was with God in the beginning. - v1-2</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1. </a:t>
            </a:r>
            <a:r>
              <a:rPr 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Word</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rPr>
              <a: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 the verbal expression 	of a thought.</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a:p>
            <a:pPr marL="609600" indent="-609600" algn="just" eaLnBrk="1" fontAlgn="auto" hangingPunct="1">
              <a:spcAft>
                <a:spcPts val="0"/>
              </a:spcAft>
              <a:buNone/>
              <a:defRPr/>
            </a:pPr>
            <a:r>
              <a:rPr lang="en-US"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rPr>
              <a:t>λόγος</a:t>
            </a:r>
            <a:endParaRPr lang="el-GR" sz="2800" b="1"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444501C5-28AA-4442-BF71-7B6DACA393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a:t>
            </a:r>
            <a:r>
              <a:rPr lang="en-US">
                <a:solidFill>
                  <a:schemeClr val="tx1"/>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rPr>
              <a:t>The Word Made known in the Cradle.</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7486859"/>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B98177-3B84-45AB-9AB7-95C709E13C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CF0620-FEC6-4AF0-B2A7-E19A42C0B535}"/>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What was the Word?</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In the beginning was the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Word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and the Word was with God, and the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Word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was God. He was with God in the beginning. - v1-2</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1. </a:t>
            </a:r>
            <a:r>
              <a:rPr 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Word</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 the verbal expression 	of a thought.</a:t>
            </a:r>
          </a:p>
          <a:p>
            <a:pPr marL="609600" indent="-609600" algn="ctr" eaLnBrk="1" fontAlgn="auto" hangingPunct="1">
              <a:spcAft>
                <a:spcPts val="0"/>
              </a:spcAft>
              <a:buFont typeface="Wingdings 2" panose="05020102010507070707" pitchFamily="18" charset="2"/>
              <a:buNone/>
              <a:defRPr/>
            </a:pPr>
            <a:r>
              <a:rPr 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itchFamily="34" charset="0"/>
              </a:rPr>
              <a:t>Logical</a:t>
            </a:r>
          </a:p>
        </p:txBody>
      </p:sp>
      <p:sp>
        <p:nvSpPr>
          <p:cNvPr id="4" name="Rectangle 3">
            <a:extLst>
              <a:ext uri="{FF2B5EF4-FFF2-40B4-BE49-F238E27FC236}">
                <a16:creationId xmlns:a16="http://schemas.microsoft.com/office/drawing/2014/main" id="{444501C5-28AA-4442-BF71-7B6DACA393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chemeClr val="tx1"/>
                </a:solidFill>
                <a:effectLst>
                  <a:outerShdw blurRad="38100" dist="38100" dir="2700000" algn="tl">
                    <a:srgbClr val="000000">
                      <a:alpha val="43137"/>
                    </a:srgbClr>
                  </a:outerShdw>
                </a:effectLst>
              </a:rPr>
              <a:t>I</a:t>
            </a:r>
            <a:r>
              <a:rPr lang="en-US">
                <a:solidFill>
                  <a:schemeClr val="tx1"/>
                </a:solidFill>
                <a:effectLst>
                  <a:outerShdw blurRad="38100" dist="38100" dir="2700000" algn="tl">
                    <a:srgbClr val="000000">
                      <a:alpha val="43137"/>
                    </a:srgbClr>
                  </a:outerShdw>
                </a:effectLst>
              </a:rPr>
              <a:t>.  </a:t>
            </a:r>
            <a:r>
              <a:rPr lang="en-US">
                <a:solidFill>
                  <a:srgbClr val="002060"/>
                </a:solidFill>
                <a:effectLst>
                  <a:outerShdw blurRad="38100" dist="38100" dir="2700000" algn="tl">
                    <a:srgbClr val="000000">
                      <a:alpha val="43137"/>
                    </a:srgbClr>
                  </a:outerShdw>
                </a:effectLst>
              </a:rPr>
              <a:t>The Word Made known in the Cradle.</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9516806"/>
      </p:ext>
    </p:extLst>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41005</TotalTime>
  <Words>2524</Words>
  <Application>Microsoft Office PowerPoint</Application>
  <PresentationFormat>On-screen Show (4:3)</PresentationFormat>
  <Paragraphs>263</Paragraphs>
  <Slides>45</Slides>
  <Notes>45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Arial</vt:lpstr>
      <vt:lpstr>Arial Narrow</vt:lpstr>
      <vt:lpstr>Calibri</vt:lpstr>
      <vt:lpstr>Franklin Gothic Medium</vt:lpstr>
      <vt:lpstr>Lucida Sans Unicode</vt:lpstr>
      <vt:lpstr>Segoe UI Symbol</vt:lpstr>
      <vt:lpstr>Times New Roman</vt:lpstr>
      <vt:lpstr>Wingdings 2</vt:lpstr>
      <vt:lpstr>Trek</vt:lpstr>
      <vt:lpstr>Don’t  miss  the real  meaning  of christmas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1988</cp:revision>
  <dcterms:created xsi:type="dcterms:W3CDTF">2005-04-23T22:37:40Z</dcterms:created>
  <dcterms:modified xsi:type="dcterms:W3CDTF">2023-12-02T01:35:24Z</dcterms:modified>
</cp:coreProperties>
</file>