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handoutMasterIdLst>
    <p:handoutMasterId r:id="rId47"/>
  </p:handoutMasterIdLst>
  <p:sldIdLst>
    <p:sldId id="398" r:id="rId2"/>
    <p:sldId id="1214" r:id="rId3"/>
    <p:sldId id="1215" r:id="rId4"/>
    <p:sldId id="1267" r:id="rId5"/>
    <p:sldId id="781" r:id="rId6"/>
    <p:sldId id="678" r:id="rId7"/>
    <p:sldId id="925" r:id="rId8"/>
    <p:sldId id="1303" r:id="rId9"/>
    <p:sldId id="1304" r:id="rId10"/>
    <p:sldId id="1305" r:id="rId11"/>
    <p:sldId id="1306" r:id="rId12"/>
    <p:sldId id="1307" r:id="rId13"/>
    <p:sldId id="1308" r:id="rId14"/>
    <p:sldId id="1309" r:id="rId15"/>
    <p:sldId id="1249" r:id="rId16"/>
    <p:sldId id="1310" r:id="rId17"/>
    <p:sldId id="1311" r:id="rId18"/>
    <p:sldId id="1336" r:id="rId19"/>
    <p:sldId id="1313" r:id="rId20"/>
    <p:sldId id="1314" r:id="rId21"/>
    <p:sldId id="1315" r:id="rId22"/>
    <p:sldId id="1285" r:id="rId23"/>
    <p:sldId id="1316" r:id="rId24"/>
    <p:sldId id="1317" r:id="rId25"/>
    <p:sldId id="1318" r:id="rId26"/>
    <p:sldId id="1319" r:id="rId27"/>
    <p:sldId id="1320" r:id="rId28"/>
    <p:sldId id="1321" r:id="rId29"/>
    <p:sldId id="1322" r:id="rId30"/>
    <p:sldId id="1335" r:id="rId31"/>
    <p:sldId id="1324" r:id="rId32"/>
    <p:sldId id="1325" r:id="rId33"/>
    <p:sldId id="1326" r:id="rId34"/>
    <p:sldId id="1290" r:id="rId35"/>
    <p:sldId id="1327" r:id="rId36"/>
    <p:sldId id="1328" r:id="rId37"/>
    <p:sldId id="1329" r:id="rId38"/>
    <p:sldId id="1330" r:id="rId39"/>
    <p:sldId id="1331" r:id="rId40"/>
    <p:sldId id="1332" r:id="rId41"/>
    <p:sldId id="1334" r:id="rId42"/>
    <p:sldId id="1333" r:id="rId43"/>
    <p:sldId id="1025" r:id="rId44"/>
    <p:sldId id="1301" r:id="rId45"/>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1pPr>
    <a:lvl2pPr marL="4572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2pPr>
    <a:lvl3pPr marL="9144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3pPr>
    <a:lvl4pPr marL="13716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4pPr>
    <a:lvl5pPr marL="18288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5pPr>
    <a:lvl6pPr marL="2286000" algn="l" defTabSz="914400" rtl="0" eaLnBrk="1" latinLnBrk="0" hangingPunct="1">
      <a:defRPr sz="2800" b="1" kern="1200">
        <a:solidFill>
          <a:srgbClr val="990033"/>
        </a:solidFill>
        <a:latin typeface="Arial Narrow" panose="020B0606020202030204" pitchFamily="34" charset="0"/>
        <a:ea typeface="+mn-ea"/>
        <a:cs typeface="+mn-cs"/>
      </a:defRPr>
    </a:lvl6pPr>
    <a:lvl7pPr marL="2743200" algn="l" defTabSz="914400" rtl="0" eaLnBrk="1" latinLnBrk="0" hangingPunct="1">
      <a:defRPr sz="2800" b="1" kern="1200">
        <a:solidFill>
          <a:srgbClr val="990033"/>
        </a:solidFill>
        <a:latin typeface="Arial Narrow" panose="020B0606020202030204" pitchFamily="34" charset="0"/>
        <a:ea typeface="+mn-ea"/>
        <a:cs typeface="+mn-cs"/>
      </a:defRPr>
    </a:lvl7pPr>
    <a:lvl8pPr marL="3200400" algn="l" defTabSz="914400" rtl="0" eaLnBrk="1" latinLnBrk="0" hangingPunct="1">
      <a:defRPr sz="2800" b="1" kern="1200">
        <a:solidFill>
          <a:srgbClr val="990033"/>
        </a:solidFill>
        <a:latin typeface="Arial Narrow" panose="020B0606020202030204" pitchFamily="34" charset="0"/>
        <a:ea typeface="+mn-ea"/>
        <a:cs typeface="+mn-cs"/>
      </a:defRPr>
    </a:lvl8pPr>
    <a:lvl9pPr marL="3657600" algn="l" defTabSz="914400" rtl="0" eaLnBrk="1" latinLnBrk="0" hangingPunct="1">
      <a:defRPr sz="2800" b="1" kern="1200">
        <a:solidFill>
          <a:srgbClr val="990033"/>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990033"/>
    <a:srgbClr val="FF00FF"/>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2645" autoAdjust="0"/>
    <p:restoredTop sz="90401" autoAdjust="0"/>
  </p:normalViewPr>
  <p:slideViewPr>
    <p:cSldViewPr>
      <p:cViewPr varScale="1">
        <p:scale>
          <a:sx n="114" d="100"/>
          <a:sy n="114" d="100"/>
        </p:scale>
        <p:origin x="1122" y="102"/>
      </p:cViewPr>
      <p:guideLst>
        <p:guide orient="horz" pos="2160"/>
        <p:guide pos="2880"/>
      </p:guideLst>
    </p:cSldViewPr>
  </p:slideViewPr>
  <p:outlineViewPr>
    <p:cViewPr>
      <p:scale>
        <a:sx n="33" d="100"/>
        <a:sy n="33" d="100"/>
      </p:scale>
      <p:origin x="48" y="17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AAB0E14D-E8EB-4355-B06E-30DDAE6927E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5" name="Rectangle 3">
            <a:extLst>
              <a:ext uri="{FF2B5EF4-FFF2-40B4-BE49-F238E27FC236}">
                <a16:creationId xmlns:a16="http://schemas.microsoft.com/office/drawing/2014/main" id="{9F2C802C-CD9A-42A3-B376-A4B7CDC932FA}"/>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a:p>
        </p:txBody>
      </p:sp>
      <p:sp>
        <p:nvSpPr>
          <p:cNvPr id="141316" name="Rectangle 4">
            <a:extLst>
              <a:ext uri="{FF2B5EF4-FFF2-40B4-BE49-F238E27FC236}">
                <a16:creationId xmlns:a16="http://schemas.microsoft.com/office/drawing/2014/main" id="{6E57FD42-8A18-4B62-9D79-964DA07082D3}"/>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7" name="Rectangle 5">
            <a:extLst>
              <a:ext uri="{FF2B5EF4-FFF2-40B4-BE49-F238E27FC236}">
                <a16:creationId xmlns:a16="http://schemas.microsoft.com/office/drawing/2014/main" id="{AE59E3F6-5EE7-4AFC-9DC1-B2E6022FD1E4}"/>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latin typeface="Times New Roman" panose="02020603050405020304" pitchFamily="18" charset="0"/>
              </a:defRPr>
            </a:lvl1pPr>
          </a:lstStyle>
          <a:p>
            <a:pPr>
              <a:defRPr/>
            </a:pPr>
            <a:fld id="{3336FFD6-0313-4D08-BC6E-6844FA3FE6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E52B2E-D08B-42DD-96C2-DB6227159E3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D66F7997-5521-4A6D-B1B9-B46BE3256D1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7F1405FD-E084-4BF3-B4DC-90B0AFD720E1}" type="datetimeFigureOut">
              <a:rPr lang="en-US"/>
              <a:pPr>
                <a:defRPr/>
              </a:pPr>
              <a:t>2/2/2021</a:t>
            </a:fld>
            <a:endParaRPr lang="en-US" dirty="0"/>
          </a:p>
        </p:txBody>
      </p:sp>
      <p:sp>
        <p:nvSpPr>
          <p:cNvPr id="4" name="Slide Image Placeholder 3">
            <a:extLst>
              <a:ext uri="{FF2B5EF4-FFF2-40B4-BE49-F238E27FC236}">
                <a16:creationId xmlns:a16="http://schemas.microsoft.com/office/drawing/2014/main" id="{DB5BB7A7-473D-4BD4-88F7-E603DF8C9E1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19235A7-83B8-4E00-833F-F1E5B75DB93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6AA8850-9FC2-4B74-BFB5-791CA8D55B9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DEAFA9D6-E9B1-4D04-846D-9D73FCDA887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BC75FB9-45C0-4EA1-9C7F-2D453D1CCD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7B9A1B3-95FE-449B-8B0A-B7EEECD702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C932CC6-EF25-4F81-86B1-9AA11A76BF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C5E5A291-BFB6-4630-B8D1-77A3612416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A6C659-32E0-40E6-AD6E-DA7A9C8010F3}" type="slidenum">
              <a:rPr lang="en-US" altLang="en-US">
                <a:solidFill>
                  <a:srgbClr val="990033"/>
                </a:solidFill>
                <a:latin typeface="Arial Narrow" panose="020B0606020202030204" pitchFamily="34" charset="0"/>
              </a:rPr>
              <a:pPr>
                <a:spcBef>
                  <a:spcPct val="0"/>
                </a:spcBef>
              </a:pPr>
              <a:t>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87414FE-E1AA-4AA5-8BBB-CC4EBEBB1F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F1C3BB1-D134-4424-9D90-D350C2DAC6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202797C3-9291-41C7-8061-93784D904E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CB6559-E814-404C-87F3-DF557822E3E0}" type="slidenum">
              <a:rPr lang="en-US" altLang="en-US">
                <a:solidFill>
                  <a:srgbClr val="990033"/>
                </a:solidFill>
                <a:latin typeface="Arial Narrow" panose="020B0606020202030204" pitchFamily="34" charset="0"/>
              </a:rPr>
              <a:pPr>
                <a:spcBef>
                  <a:spcPct val="0"/>
                </a:spcBef>
              </a:pPr>
              <a:t>10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7817097-749D-4527-90B2-2C77B7CAD9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9C73C428-5F13-4D40-8846-85A0E9D1F8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99257FBD-B721-47D1-8206-1DF0333594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DDFAD2-79F2-43D7-9913-35D724A4FE34}" type="slidenum">
              <a:rPr lang="en-US" altLang="en-US">
                <a:solidFill>
                  <a:srgbClr val="990033"/>
                </a:solidFill>
                <a:latin typeface="Arial Narrow" panose="020B0606020202030204" pitchFamily="34" charset="0"/>
              </a:rPr>
              <a:pPr>
                <a:spcBef>
                  <a:spcPct val="0"/>
                </a:spcBef>
              </a:pPr>
              <a:t>11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72B2094-9468-4F4F-A5F1-67E5EE0FFD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72ECA871-BF83-4EE5-841F-FF57389748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FF4AE71F-B7F5-455C-B688-0CB8101611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E66202-036E-4538-A4F0-A72A0E04C0DC}" type="slidenum">
              <a:rPr lang="en-US" altLang="en-US">
                <a:solidFill>
                  <a:srgbClr val="990033"/>
                </a:solidFill>
                <a:latin typeface="Arial Narrow" panose="020B0606020202030204" pitchFamily="34" charset="0"/>
              </a:rPr>
              <a:pPr>
                <a:spcBef>
                  <a:spcPct val="0"/>
                </a:spcBef>
              </a:pPr>
              <a:t>12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B9FAC13-0F8D-48B5-9E59-E3E86052A0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AA989AA7-BA5F-49E8-B017-75F5675616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05BAD9BB-8C14-4C0D-8E09-02EDA66D32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D85910-D985-4BC5-A357-FA4BBB0E6B07}" type="slidenum">
              <a:rPr lang="en-US" altLang="en-US">
                <a:solidFill>
                  <a:srgbClr val="990033"/>
                </a:solidFill>
                <a:latin typeface="Arial Narrow" panose="020B0606020202030204" pitchFamily="34" charset="0"/>
              </a:rPr>
              <a:pPr>
                <a:spcBef>
                  <a:spcPct val="0"/>
                </a:spcBef>
              </a:pPr>
              <a:t>13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B403735-E49E-43EB-A3A1-DF3D61A4D2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7E246689-B19C-4E7B-A963-2CB2134119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BBE55634-D159-4E92-A353-347C58F608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23A9E1-1CD6-40A2-8151-AA084C53B99D}" type="slidenum">
              <a:rPr lang="en-US" altLang="en-US">
                <a:solidFill>
                  <a:srgbClr val="990033"/>
                </a:solidFill>
                <a:latin typeface="Arial Narrow" panose="020B0606020202030204" pitchFamily="34" charset="0"/>
              </a:rPr>
              <a:pPr>
                <a:spcBef>
                  <a:spcPct val="0"/>
                </a:spcBef>
              </a:pPr>
              <a:t>14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7CCF56F-CA0C-4D73-887B-17CF569BA8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274350E-32F8-4001-869B-11DB555CCE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8F0A3CEA-C33E-4ED4-9568-6B03265A9B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403BB5-8FC7-4D71-B099-034B3950957D}" type="slidenum">
              <a:rPr lang="en-US" altLang="en-US">
                <a:solidFill>
                  <a:srgbClr val="990033"/>
                </a:solidFill>
                <a:latin typeface="Arial Narrow" panose="020B0606020202030204" pitchFamily="34" charset="0"/>
              </a:rPr>
              <a:pPr>
                <a:spcBef>
                  <a:spcPct val="0"/>
                </a:spcBef>
              </a:pPr>
              <a:t>15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4D59F31-3C95-4807-AE5A-5F4702B125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467743F0-1DC7-4A44-AA52-73F65573EB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F4868815-AB1D-445E-A8CB-2EE4D8EF4D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55995B-0F0F-42E7-A31A-4458B349EF70}" type="slidenum">
              <a:rPr lang="en-US" altLang="en-US">
                <a:solidFill>
                  <a:srgbClr val="990033"/>
                </a:solidFill>
                <a:latin typeface="Arial Narrow" panose="020B0606020202030204" pitchFamily="34" charset="0"/>
              </a:rPr>
              <a:pPr>
                <a:spcBef>
                  <a:spcPct val="0"/>
                </a:spcBef>
              </a:pPr>
              <a:t>16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1ABA97B-C7BA-4F4E-BD46-E63B1BD7EA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035E57B1-224D-43C5-98F5-8DAD27B5F2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80D2D740-C347-42E2-8C2D-ABB782096B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4C5F6F-72FA-40FC-A568-31458BEAF589}" type="slidenum">
              <a:rPr lang="en-US" altLang="en-US">
                <a:solidFill>
                  <a:srgbClr val="990033"/>
                </a:solidFill>
                <a:latin typeface="Arial Narrow" panose="020B0606020202030204" pitchFamily="34" charset="0"/>
              </a:rPr>
              <a:pPr>
                <a:spcBef>
                  <a:spcPct val="0"/>
                </a:spcBef>
              </a:pPr>
              <a:t>17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27F112F-575C-42D5-A318-E875B43D64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8B274348-1E93-46BC-8C96-13D97AC907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0253795E-4446-4C37-9D88-10D92CF00C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B89E6D-CF93-4235-B65F-740C7D6DABD9}" type="slidenum">
              <a:rPr lang="en-US" altLang="en-US">
                <a:solidFill>
                  <a:srgbClr val="990033"/>
                </a:solidFill>
                <a:latin typeface="Arial Narrow" panose="020B0606020202030204" pitchFamily="34" charset="0"/>
              </a:rPr>
              <a:pPr>
                <a:spcBef>
                  <a:spcPct val="0"/>
                </a:spcBef>
              </a:pPr>
              <a:t>18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DBE3535-959F-4420-BE25-298A7A8A10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7F0AD48B-ABDD-4987-99A2-5546227D6E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FBB76CAD-7AEB-42C6-97CD-FF8384FC31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258C8D-78D1-459B-8A05-37C071D4EAF2}" type="slidenum">
              <a:rPr lang="en-US" altLang="en-US">
                <a:solidFill>
                  <a:srgbClr val="990033"/>
                </a:solidFill>
                <a:latin typeface="Arial Narrow" panose="020B0606020202030204" pitchFamily="34" charset="0"/>
              </a:rPr>
              <a:pPr>
                <a:spcBef>
                  <a:spcPct val="0"/>
                </a:spcBef>
              </a:pPr>
              <a:t>19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FA36441-A702-4F05-ABA8-C1A048D856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A197CBA-1982-48FB-B920-1F31D7CFD5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E935B432-7148-48AD-B3FA-85DB80E066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07C757-5310-40CE-97D8-C4E4638444EB}" type="slidenum">
              <a:rPr lang="en-US" altLang="en-US">
                <a:solidFill>
                  <a:srgbClr val="990033"/>
                </a:solidFill>
                <a:latin typeface="Arial Narrow" panose="020B0606020202030204" pitchFamily="34" charset="0"/>
              </a:rPr>
              <a:pPr>
                <a:spcBef>
                  <a:spcPct val="0"/>
                </a:spcBef>
              </a:pPr>
              <a:t>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AC91BA5-4C3E-42DB-A682-E1873DD6D4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D96DFE4-3505-4D86-A0D1-F422DC49DD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BE81A75B-6DAE-435E-8BBC-402A7D98AA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4B26C4-B1B7-4751-B074-584AA90FC85C}" type="slidenum">
              <a:rPr lang="en-US" altLang="en-US">
                <a:solidFill>
                  <a:srgbClr val="990033"/>
                </a:solidFill>
                <a:latin typeface="Arial Narrow" panose="020B0606020202030204" pitchFamily="34" charset="0"/>
              </a:rPr>
              <a:pPr>
                <a:spcBef>
                  <a:spcPct val="0"/>
                </a:spcBef>
              </a:pPr>
              <a:t>20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A952AE65-5188-4039-A131-B12D95222A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8827A3DC-A3E9-48A3-AEF0-6E4F420423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48944555-1386-4822-939B-CC5CB0F9D0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21D4F6-48F5-4A52-9BB7-2832F3B03081}" type="slidenum">
              <a:rPr lang="en-US" altLang="en-US">
                <a:solidFill>
                  <a:srgbClr val="990033"/>
                </a:solidFill>
                <a:latin typeface="Arial Narrow" panose="020B0606020202030204" pitchFamily="34" charset="0"/>
              </a:rPr>
              <a:pPr>
                <a:spcBef>
                  <a:spcPct val="0"/>
                </a:spcBef>
              </a:pPr>
              <a:t>21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F25B36B-BC8F-45A7-AE54-375F7D1243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3C96574-4716-48EA-A0E5-8E5F9D0377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D5209343-7E70-4EEF-A973-F3047B6D12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558AE1-820A-41BA-BDE0-6C7B3B366369}" type="slidenum">
              <a:rPr lang="en-US" altLang="en-US">
                <a:solidFill>
                  <a:srgbClr val="990033"/>
                </a:solidFill>
                <a:latin typeface="Arial Narrow" panose="020B0606020202030204" pitchFamily="34" charset="0"/>
              </a:rPr>
              <a:pPr>
                <a:spcBef>
                  <a:spcPct val="0"/>
                </a:spcBef>
              </a:pPr>
              <a:t>22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48C8E46-91A7-4881-ABAC-D3D2C09D95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C8F8A1D4-89AA-4063-A91F-B933A166DE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33283DDC-CCA9-44E9-88B8-32240B2D5B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FBD27A-9CB2-462B-9F69-1E2CC6BD2EB7}" type="slidenum">
              <a:rPr lang="en-US" altLang="en-US">
                <a:solidFill>
                  <a:srgbClr val="990033"/>
                </a:solidFill>
                <a:latin typeface="Arial Narrow" panose="020B0606020202030204" pitchFamily="34" charset="0"/>
              </a:rPr>
              <a:pPr>
                <a:spcBef>
                  <a:spcPct val="0"/>
                </a:spcBef>
              </a:pPr>
              <a:t>23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C4DA725E-4A63-4C40-B6C6-85400072EA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2B0AF7DC-881A-47B4-B8F0-04991E3F4A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83149D6C-42C9-481C-B421-B132448E59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AFD82F-AF0C-4063-AC86-52E8DC8D7BC3}" type="slidenum">
              <a:rPr lang="en-US" altLang="en-US">
                <a:solidFill>
                  <a:srgbClr val="990033"/>
                </a:solidFill>
                <a:latin typeface="Arial Narrow" panose="020B0606020202030204" pitchFamily="34" charset="0"/>
              </a:rPr>
              <a:pPr>
                <a:spcBef>
                  <a:spcPct val="0"/>
                </a:spcBef>
              </a:pPr>
              <a:t>24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F9A0443C-F7D8-4986-AF94-0D85FEF107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2491D2F3-9AC2-4971-9115-D0CEBAB88B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5DC7201E-8E0F-4849-A034-44A8819B61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504ACF-8E0C-452D-8060-CCF03D93FD94}" type="slidenum">
              <a:rPr lang="en-US" altLang="en-US">
                <a:solidFill>
                  <a:srgbClr val="990033"/>
                </a:solidFill>
                <a:latin typeface="Arial Narrow" panose="020B0606020202030204" pitchFamily="34" charset="0"/>
              </a:rPr>
              <a:pPr>
                <a:spcBef>
                  <a:spcPct val="0"/>
                </a:spcBef>
              </a:pPr>
              <a:t>25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9890D4B-97DC-448B-A3E1-A58EA03328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12220C00-CECC-4CE2-9794-4520F099C4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C8AB1316-EFA4-4D43-8B08-65C6D9BEED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C9E5B5-6DC9-4863-9844-A3E19F99B34B}" type="slidenum">
              <a:rPr lang="en-US" altLang="en-US">
                <a:solidFill>
                  <a:srgbClr val="990033"/>
                </a:solidFill>
                <a:latin typeface="Arial Narrow" panose="020B0606020202030204" pitchFamily="34" charset="0"/>
              </a:rPr>
              <a:pPr>
                <a:spcBef>
                  <a:spcPct val="0"/>
                </a:spcBef>
              </a:pPr>
              <a:t>26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3B71E1AC-C527-4167-9AFC-AFAB5EA7AC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BE2CA93A-FC5B-4827-B8DE-162C6F6AB1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4B79F854-9596-479C-9B3B-F2BB525900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E78103-3CB1-4079-8421-EAC9A9C65C3B}" type="slidenum">
              <a:rPr lang="en-US" altLang="en-US">
                <a:solidFill>
                  <a:srgbClr val="990033"/>
                </a:solidFill>
                <a:latin typeface="Arial Narrow" panose="020B0606020202030204" pitchFamily="34" charset="0"/>
              </a:rPr>
              <a:pPr>
                <a:spcBef>
                  <a:spcPct val="0"/>
                </a:spcBef>
              </a:pPr>
              <a:t>27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F7FE126-5539-4409-AD4D-B905375EDE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AD7DDB0-1F2C-46AD-A609-0A5E7D74A7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EE6FA8E4-D037-4376-ADC1-B635E123FB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0BFD82-FD9D-4591-8424-E6903AE6BFA7}" type="slidenum">
              <a:rPr lang="en-US" altLang="en-US">
                <a:solidFill>
                  <a:srgbClr val="990033"/>
                </a:solidFill>
                <a:latin typeface="Arial Narrow" panose="020B0606020202030204" pitchFamily="34" charset="0"/>
              </a:rPr>
              <a:pPr>
                <a:spcBef>
                  <a:spcPct val="0"/>
                </a:spcBef>
              </a:pPr>
              <a:t>28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E0F01EB-ECFE-4E21-ADA1-AA22A93C4D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904525E3-3A9B-4C1D-B0B6-2BC3ABCD98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C7E1DC87-5780-4D05-947C-F25B8BD59A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4A383B-7343-4223-94FB-6F365DF3A030}" type="slidenum">
              <a:rPr lang="en-US" altLang="en-US">
                <a:solidFill>
                  <a:srgbClr val="990033"/>
                </a:solidFill>
                <a:latin typeface="Arial Narrow" panose="020B0606020202030204" pitchFamily="34" charset="0"/>
              </a:rPr>
              <a:pPr>
                <a:spcBef>
                  <a:spcPct val="0"/>
                </a:spcBef>
              </a:pPr>
              <a:t>29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835A6A4-D34B-4728-BE80-40F42E1A4B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3C320F2-44C0-4C81-B5A0-C22015EDB9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5CF08EB9-9838-4300-B2FF-5099398125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3DD7A9-10F3-40A6-AF24-055CD06E08E6}" type="slidenum">
              <a:rPr lang="en-US" altLang="en-US">
                <a:solidFill>
                  <a:srgbClr val="990033"/>
                </a:solidFill>
                <a:latin typeface="Arial Narrow" panose="020B0606020202030204" pitchFamily="34" charset="0"/>
              </a:rPr>
              <a:pPr>
                <a:spcBef>
                  <a:spcPct val="0"/>
                </a:spcBef>
              </a:pPr>
              <a:t>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98A1316F-056A-4F54-8AE0-8515E80BEA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027DCBD-F637-4499-BBE9-9E11091BF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AF24AC21-6970-4F28-903B-1BA6F6E111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9AE7E3-2028-4BFD-9B91-D6596C7759D0}" type="slidenum">
              <a:rPr lang="en-US" altLang="en-US">
                <a:solidFill>
                  <a:srgbClr val="990033"/>
                </a:solidFill>
                <a:latin typeface="Arial Narrow" panose="020B0606020202030204" pitchFamily="34" charset="0"/>
              </a:rPr>
              <a:pPr>
                <a:spcBef>
                  <a:spcPct val="0"/>
                </a:spcBef>
              </a:pPr>
              <a:t>30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C9CE53A4-F888-4668-876C-3A7E0046E8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5A8AB31E-31BC-4FC7-8072-AB04CA93CC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4BEDD9D2-C83F-460C-A103-C031B22FDB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E9AF5D-4DEB-4979-84DE-6894EC3AE3A6}" type="slidenum">
              <a:rPr lang="en-US" altLang="en-US">
                <a:solidFill>
                  <a:srgbClr val="990033"/>
                </a:solidFill>
                <a:latin typeface="Arial Narrow" panose="020B0606020202030204" pitchFamily="34" charset="0"/>
              </a:rPr>
              <a:pPr>
                <a:spcBef>
                  <a:spcPct val="0"/>
                </a:spcBef>
              </a:pPr>
              <a:t>31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E528CF48-7A8A-47AF-B270-8C185ED502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14F2FEC4-9654-4B68-A0E2-06C474175C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A6E7B3E2-7EAB-40D0-88BC-2EE70D07A2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D7E431-BDE7-446B-BEEF-64ACBD25ECD2}" type="slidenum">
              <a:rPr lang="en-US" altLang="en-US">
                <a:solidFill>
                  <a:srgbClr val="990033"/>
                </a:solidFill>
                <a:latin typeface="Arial Narrow" panose="020B0606020202030204" pitchFamily="34" charset="0"/>
              </a:rPr>
              <a:pPr>
                <a:spcBef>
                  <a:spcPct val="0"/>
                </a:spcBef>
              </a:pPr>
              <a:t>32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C092D89F-7E9D-4FBF-A348-5D703079CB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D763EBF0-B319-4237-A0FF-27D63888CD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D4043BC5-8CC6-4A1D-93DD-40B137D65D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697CEF-5A07-48A1-BA95-56A02364843B}" type="slidenum">
              <a:rPr lang="en-US" altLang="en-US">
                <a:solidFill>
                  <a:srgbClr val="990033"/>
                </a:solidFill>
                <a:latin typeface="Arial Narrow" panose="020B0606020202030204" pitchFamily="34" charset="0"/>
              </a:rPr>
              <a:pPr>
                <a:spcBef>
                  <a:spcPct val="0"/>
                </a:spcBef>
              </a:pPr>
              <a:t>33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1392E296-EA00-40EA-B630-2302D845AE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EFE7B90-65B0-41B1-88CE-5E5330F179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3E2F183E-DE86-4A44-9157-78CBD11B6B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6A6414-FFE3-4BBA-ADB2-065E5B60FC2F}" type="slidenum">
              <a:rPr lang="en-US" altLang="en-US">
                <a:solidFill>
                  <a:srgbClr val="990033"/>
                </a:solidFill>
                <a:latin typeface="Arial Narrow" panose="020B0606020202030204" pitchFamily="34" charset="0"/>
              </a:rPr>
              <a:pPr>
                <a:spcBef>
                  <a:spcPct val="0"/>
                </a:spcBef>
              </a:pPr>
              <a:t>34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F3223186-4E33-4A83-981B-140A343AED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2DBE8A90-0422-44D5-AAAA-561AAA62A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F4217903-7AD5-4042-B435-A7FCECB35E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9F05C4-7389-4D14-B868-B3389091FCE5}" type="slidenum">
              <a:rPr lang="en-US" altLang="en-US">
                <a:solidFill>
                  <a:srgbClr val="990033"/>
                </a:solidFill>
                <a:latin typeface="Arial Narrow" panose="020B0606020202030204" pitchFamily="34" charset="0"/>
              </a:rPr>
              <a:pPr>
                <a:spcBef>
                  <a:spcPct val="0"/>
                </a:spcBef>
              </a:pPr>
              <a:t>35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C5F59F68-F187-4431-9C99-BC771FA273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541B5D07-F7A2-4D21-8FFC-5EFB3CD713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184BCD57-610C-4A8D-B936-B914CDEB52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3DB201-1994-42AC-8235-156F4E49C126}" type="slidenum">
              <a:rPr lang="en-US" altLang="en-US">
                <a:solidFill>
                  <a:srgbClr val="990033"/>
                </a:solidFill>
                <a:latin typeface="Arial Narrow" panose="020B0606020202030204" pitchFamily="34" charset="0"/>
              </a:rPr>
              <a:pPr>
                <a:spcBef>
                  <a:spcPct val="0"/>
                </a:spcBef>
              </a:pPr>
              <a:t>36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B85F8DB1-490D-4201-853F-3F011CFA0C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843A7791-3E40-417A-B67C-91A9D05B8B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4433C708-19D2-4B75-B4FE-3EDC5A5227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D1F8F1-D8AB-45DC-9996-C9CB2EBCE63D}" type="slidenum">
              <a:rPr lang="en-US" altLang="en-US">
                <a:solidFill>
                  <a:srgbClr val="990033"/>
                </a:solidFill>
                <a:latin typeface="Arial Narrow" panose="020B0606020202030204" pitchFamily="34" charset="0"/>
              </a:rPr>
              <a:pPr>
                <a:spcBef>
                  <a:spcPct val="0"/>
                </a:spcBef>
              </a:pPr>
              <a:t>37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3638DA57-BE24-44F3-A7BC-13E077221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E20AC74A-A0C3-4080-A34D-F6417855BA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EB550B3D-82EE-46B8-9A91-1E11C18D9B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DB9C59-3DD4-44B6-A9B3-E21BDFB184AB}" type="slidenum">
              <a:rPr lang="en-US" altLang="en-US">
                <a:solidFill>
                  <a:srgbClr val="990033"/>
                </a:solidFill>
                <a:latin typeface="Arial Narrow" panose="020B0606020202030204" pitchFamily="34" charset="0"/>
              </a:rPr>
              <a:pPr>
                <a:spcBef>
                  <a:spcPct val="0"/>
                </a:spcBef>
              </a:pPr>
              <a:t>38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40BACBC5-92A6-4E3C-A2B7-733422AC62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6E6C5A2C-4BB7-4A4D-A0E5-A9D5CE81C3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F304E39B-F754-4BBB-A83F-405B49006B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997BEB-2B3F-4BA2-8C3D-EEEB7144C37D}" type="slidenum">
              <a:rPr lang="en-US" altLang="en-US">
                <a:solidFill>
                  <a:srgbClr val="990033"/>
                </a:solidFill>
                <a:latin typeface="Arial Narrow" panose="020B0606020202030204" pitchFamily="34" charset="0"/>
              </a:rPr>
              <a:pPr>
                <a:spcBef>
                  <a:spcPct val="0"/>
                </a:spcBef>
              </a:pPr>
              <a:t>39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DF39517-AFC1-4876-BD4F-42997E4137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287568E-658C-4C21-9EE8-50AA0EC107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B0606CF4-1F3D-40B9-8857-16D8C67D2E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7F627F-094E-438D-96BE-32727B02D669}" type="slidenum">
              <a:rPr lang="en-US" altLang="en-US">
                <a:solidFill>
                  <a:srgbClr val="990033"/>
                </a:solidFill>
                <a:latin typeface="Arial Narrow" panose="020B0606020202030204" pitchFamily="34" charset="0"/>
              </a:rPr>
              <a:pPr>
                <a:spcBef>
                  <a:spcPct val="0"/>
                </a:spcBef>
              </a:pPr>
              <a:t>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8630C14A-F1FF-4660-8F95-0E6F65F66E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7212B22E-0BEC-47FE-AF16-02601D2F8F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2815BF51-8921-43D4-9AFB-4A676752BB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9FFD58-7382-433A-8FA5-F9841DD34AE7}" type="slidenum">
              <a:rPr lang="en-US" altLang="en-US">
                <a:solidFill>
                  <a:srgbClr val="990033"/>
                </a:solidFill>
                <a:latin typeface="Arial Narrow" panose="020B0606020202030204" pitchFamily="34" charset="0"/>
              </a:rPr>
              <a:pPr>
                <a:spcBef>
                  <a:spcPct val="0"/>
                </a:spcBef>
              </a:pPr>
              <a:t>40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884C776F-1B3E-44A9-BA68-DAB0E1E9EC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BC41CD1A-B653-4F67-A6AD-FB5AD336A9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434DDC0A-266F-4BCE-B3DF-1F4D654A67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CE522A-4E52-4733-B1BB-3D36C273AF4E}" type="slidenum">
              <a:rPr lang="en-US" altLang="en-US">
                <a:solidFill>
                  <a:srgbClr val="990033"/>
                </a:solidFill>
                <a:latin typeface="Arial Narrow" panose="020B0606020202030204" pitchFamily="34" charset="0"/>
              </a:rPr>
              <a:pPr>
                <a:spcBef>
                  <a:spcPct val="0"/>
                </a:spcBef>
              </a:pPr>
              <a:t>41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102634E6-5C4B-4B02-A0C0-31F4F0E427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89857041-95F1-43C5-ACDA-E6D3496FE4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9E7455D5-3629-45B9-A540-5160F73576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C5407E-DD71-4F0B-9528-1F5619E6C673}" type="slidenum">
              <a:rPr lang="en-US" altLang="en-US">
                <a:solidFill>
                  <a:srgbClr val="990033"/>
                </a:solidFill>
                <a:latin typeface="Arial Narrow" panose="020B0606020202030204" pitchFamily="34" charset="0"/>
              </a:rPr>
              <a:pPr>
                <a:spcBef>
                  <a:spcPct val="0"/>
                </a:spcBef>
              </a:pPr>
              <a:t>42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2EE90263-678E-424B-8D87-16490551B8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7A7661AF-0047-43C9-A12E-CD126C04C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45C2C997-3862-46C6-9108-C38EF936E5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B86751-CE5C-45DA-91DA-0DAEC58A5701}" type="slidenum">
              <a:rPr lang="en-US" altLang="en-US">
                <a:solidFill>
                  <a:srgbClr val="990033"/>
                </a:solidFill>
                <a:latin typeface="Arial Narrow" panose="020B0606020202030204" pitchFamily="34" charset="0"/>
              </a:rPr>
              <a:pPr>
                <a:spcBef>
                  <a:spcPct val="0"/>
                </a:spcBef>
              </a:pPr>
              <a:t>43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204688E5-7CD2-465A-9382-C9AE7B4B3C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0C8F8A6C-DE41-4B21-9926-0FDFF5F822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1380" name="Slide Number Placeholder 3">
            <a:extLst>
              <a:ext uri="{FF2B5EF4-FFF2-40B4-BE49-F238E27FC236}">
                <a16:creationId xmlns:a16="http://schemas.microsoft.com/office/drawing/2014/main" id="{0D65DEBE-241B-4F6E-A852-4F6358C732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27E3E0-7AF8-47EF-B0D6-0D98843FC4DB}" type="slidenum">
              <a:rPr lang="en-US" altLang="en-US">
                <a:solidFill>
                  <a:srgbClr val="990033"/>
                </a:solidFill>
                <a:latin typeface="Arial Narrow" panose="020B0606020202030204" pitchFamily="34" charset="0"/>
              </a:rPr>
              <a:pPr>
                <a:spcBef>
                  <a:spcPct val="0"/>
                </a:spcBef>
              </a:pPr>
              <a:t>44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5454ADC-2B57-48C0-AD44-C56B9EB1C3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0A2AA3A-9A55-4B94-8E88-BF4B68FFBA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ABD7B7A4-D44E-4312-9D1E-54DE035C81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716D87-0223-4002-93E0-B1B064C3573C}" type="slidenum">
              <a:rPr lang="en-US" altLang="en-US">
                <a:solidFill>
                  <a:srgbClr val="990033"/>
                </a:solidFill>
                <a:latin typeface="Arial Narrow" panose="020B0606020202030204" pitchFamily="34" charset="0"/>
              </a:rPr>
              <a:pPr>
                <a:spcBef>
                  <a:spcPct val="0"/>
                </a:spcBef>
              </a:pPr>
              <a:t>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BE62101-408E-41DF-90ED-59FABB8371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88688BD-09DC-4387-B8E7-D3210D71F3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3F7BEC0D-551A-40CF-969B-A86371E577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7AFC51-802B-45B4-8934-197D33A3046D}" type="slidenum">
              <a:rPr lang="en-US" altLang="en-US">
                <a:solidFill>
                  <a:srgbClr val="990033"/>
                </a:solidFill>
                <a:latin typeface="Arial Narrow" panose="020B0606020202030204" pitchFamily="34" charset="0"/>
              </a:rPr>
              <a:pPr>
                <a:spcBef>
                  <a:spcPct val="0"/>
                </a:spcBef>
              </a:pPr>
              <a:t>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98B2D64-33B3-481F-AB8F-0DE2AB4AE9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3440DAA-2E07-4D65-8FDB-6BE0598DF8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1C6E9358-1ADF-4C1F-836E-02466A4663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4E3EBE-580E-4727-B4E3-58D48987036A}" type="slidenum">
              <a:rPr lang="en-US" altLang="en-US">
                <a:solidFill>
                  <a:srgbClr val="990033"/>
                </a:solidFill>
                <a:latin typeface="Arial Narrow" panose="020B0606020202030204" pitchFamily="34" charset="0"/>
              </a:rPr>
              <a:pPr>
                <a:spcBef>
                  <a:spcPct val="0"/>
                </a:spcBef>
              </a:pPr>
              <a:t>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D3770CB-B877-472A-85FC-2EEDD4A0E0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BB7F9B0E-1CD7-4827-96FB-25D7AA3432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88E24794-FD22-41AB-BB77-1F15D31820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D67DF0-95B2-4198-B060-37C42C9B63C8}" type="slidenum">
              <a:rPr lang="en-US" altLang="en-US">
                <a:solidFill>
                  <a:srgbClr val="990033"/>
                </a:solidFill>
                <a:latin typeface="Arial Narrow" panose="020B0606020202030204" pitchFamily="34" charset="0"/>
              </a:rPr>
              <a:pPr>
                <a:spcBef>
                  <a:spcPct val="0"/>
                </a:spcBef>
              </a:pPr>
              <a:t>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2819716-FAB2-4CAD-AAE4-5088CD149D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B6C713F0-E4B5-4365-B1F7-860EA8A2D0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F440B917-F7C7-4E23-B8AF-0259174535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65461C-A399-40D7-8B94-801A64D788FE}" type="slidenum">
              <a:rPr lang="en-US" altLang="en-US">
                <a:solidFill>
                  <a:srgbClr val="990033"/>
                </a:solidFill>
                <a:latin typeface="Arial Narrow" panose="020B0606020202030204" pitchFamily="34" charset="0"/>
              </a:rPr>
              <a:pPr>
                <a:spcBef>
                  <a:spcPct val="0"/>
                </a:spcBef>
              </a:pPr>
              <a:t>9</a:t>
            </a:fld>
            <a:endParaRPr lang="en-US" altLang="en-US">
              <a:solidFill>
                <a:srgbClr val="990033"/>
              </a:solidFill>
              <a:latin typeface="Arial Narrow" panose="020B0606020202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EDA0A3F2-2735-43EE-9032-DF7388BA37B8}"/>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B4353ABE-30D7-42FC-8277-350F7676A8F2}"/>
              </a:ext>
            </a:extLst>
          </p:cNvPr>
          <p:cNvSpPr>
            <a:spLocks noGrp="1"/>
          </p:cNvSpPr>
          <p:nvPr>
            <p:ph type="dt" sz="half" idx="10"/>
          </p:nvPr>
        </p:nvSpPr>
        <p:spPr/>
        <p:txBody>
          <a:bodyPr/>
          <a:lstStyle>
            <a:lvl1pPr>
              <a:defRPr/>
            </a:lvl1pPr>
          </a:lstStyle>
          <a:p>
            <a:pPr>
              <a:defRPr/>
            </a:pPr>
            <a:endParaRPr lang="en-US"/>
          </a:p>
        </p:txBody>
      </p:sp>
      <p:sp>
        <p:nvSpPr>
          <p:cNvPr id="6" name="Footer Placeholder 1">
            <a:extLst>
              <a:ext uri="{FF2B5EF4-FFF2-40B4-BE49-F238E27FC236}">
                <a16:creationId xmlns:a16="http://schemas.microsoft.com/office/drawing/2014/main" id="{C11D660D-D16E-4403-9EB6-13A07F27B1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4C9F3550-1371-427B-AB09-FAD3A75E9000}"/>
              </a:ext>
            </a:extLst>
          </p:cNvPr>
          <p:cNvSpPr>
            <a:spLocks noGrp="1"/>
          </p:cNvSpPr>
          <p:nvPr>
            <p:ph type="sldNum" sz="quarter" idx="12"/>
          </p:nvPr>
        </p:nvSpPr>
        <p:spPr>
          <a:xfrm>
            <a:off x="8229600" y="6473825"/>
            <a:ext cx="758825" cy="247650"/>
          </a:xfrm>
        </p:spPr>
        <p:txBody>
          <a:bodyPr/>
          <a:lstStyle>
            <a:lvl1pPr>
              <a:defRPr smtClean="0"/>
            </a:lvl1pPr>
          </a:lstStyle>
          <a:p>
            <a:pPr>
              <a:defRPr/>
            </a:pPr>
            <a:fld id="{AF525C11-7B66-4FEC-95E5-BF9CAA23E4C5}" type="slidenum">
              <a:rPr lang="en-US" altLang="en-US"/>
              <a:pPr>
                <a:defRPr/>
              </a:pPr>
              <a:t>‹#›</a:t>
            </a:fld>
            <a:endParaRPr lang="en-US" altLang="en-US"/>
          </a:p>
        </p:txBody>
      </p:sp>
    </p:spTree>
    <p:extLst>
      <p:ext uri="{BB962C8B-B14F-4D97-AF65-F5344CB8AC3E}">
        <p14:creationId xmlns:p14="http://schemas.microsoft.com/office/powerpoint/2010/main" val="2391936771"/>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25FA7EC4-054E-46E2-9AD7-660E124A42EC}"/>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272D6905-51DE-4EC4-A56E-E53D7C7C65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B0D98D91-C88F-455C-AA85-33C8EAF9C386}"/>
              </a:ext>
            </a:extLst>
          </p:cNvPr>
          <p:cNvSpPr>
            <a:spLocks noGrp="1"/>
          </p:cNvSpPr>
          <p:nvPr>
            <p:ph type="sldNum" sz="quarter" idx="12"/>
          </p:nvPr>
        </p:nvSpPr>
        <p:spPr/>
        <p:txBody>
          <a:bodyPr/>
          <a:lstStyle>
            <a:lvl1pPr>
              <a:defRPr/>
            </a:lvl1pPr>
          </a:lstStyle>
          <a:p>
            <a:pPr>
              <a:defRPr/>
            </a:pPr>
            <a:fld id="{0174222D-1882-4C0F-80C9-11CE071D4AB1}" type="slidenum">
              <a:rPr lang="en-US" altLang="en-US"/>
              <a:pPr>
                <a:defRPr/>
              </a:pPr>
              <a:t>‹#›</a:t>
            </a:fld>
            <a:endParaRPr lang="en-US" altLang="en-US"/>
          </a:p>
        </p:txBody>
      </p:sp>
    </p:spTree>
    <p:extLst>
      <p:ext uri="{BB962C8B-B14F-4D97-AF65-F5344CB8AC3E}">
        <p14:creationId xmlns:p14="http://schemas.microsoft.com/office/powerpoint/2010/main" val="3881389037"/>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BE085-4BDE-4AF3-9A6F-9EC05F6DFC8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0AEB3C8-2B1E-4DD9-AD22-BAE0CDB328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670404-C58F-4D9A-AB55-DFAE6E29AA15}"/>
              </a:ext>
            </a:extLst>
          </p:cNvPr>
          <p:cNvSpPr>
            <a:spLocks noGrp="1"/>
          </p:cNvSpPr>
          <p:nvPr>
            <p:ph type="sldNum" sz="quarter" idx="12"/>
          </p:nvPr>
        </p:nvSpPr>
        <p:spPr/>
        <p:txBody>
          <a:bodyPr/>
          <a:lstStyle>
            <a:lvl1pPr>
              <a:defRPr smtClean="0"/>
            </a:lvl1pPr>
          </a:lstStyle>
          <a:p>
            <a:pPr>
              <a:defRPr/>
            </a:pPr>
            <a:fld id="{ECC1C018-0489-4488-8BF9-336D4CD240A6}" type="slidenum">
              <a:rPr lang="en-US" altLang="en-US"/>
              <a:pPr>
                <a:defRPr/>
              </a:pPr>
              <a:t>‹#›</a:t>
            </a:fld>
            <a:endParaRPr lang="en-US" altLang="en-US"/>
          </a:p>
        </p:txBody>
      </p:sp>
    </p:spTree>
    <p:extLst>
      <p:ext uri="{BB962C8B-B14F-4D97-AF65-F5344CB8AC3E}">
        <p14:creationId xmlns:p14="http://schemas.microsoft.com/office/powerpoint/2010/main" val="51160391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0E0DA8BA-6B40-498E-947A-3C57C2C978FA}"/>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1BF3576A-632A-4BB3-9268-EBFDA0063CD2}"/>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D217F7EE-5423-4D0B-99CE-B16128E7B37C}"/>
              </a:ext>
            </a:extLst>
          </p:cNvPr>
          <p:cNvSpPr>
            <a:spLocks noGrp="1"/>
          </p:cNvSpPr>
          <p:nvPr>
            <p:ph type="sldNum" sz="quarter" idx="12"/>
          </p:nvPr>
        </p:nvSpPr>
        <p:spPr>
          <a:xfrm>
            <a:off x="8229600" y="6473825"/>
            <a:ext cx="758825" cy="247650"/>
          </a:xfrm>
        </p:spPr>
        <p:txBody>
          <a:bodyPr/>
          <a:lstStyle>
            <a:lvl1pPr>
              <a:defRPr smtClean="0"/>
            </a:lvl1pPr>
          </a:lstStyle>
          <a:p>
            <a:pPr>
              <a:defRPr/>
            </a:pPr>
            <a:fld id="{F0A0B9F7-E505-400F-8554-00FFD9B27859}" type="slidenum">
              <a:rPr lang="en-US" altLang="en-US"/>
              <a:pPr>
                <a:defRPr/>
              </a:pPr>
              <a:t>‹#›</a:t>
            </a:fld>
            <a:endParaRPr lang="en-US" altLang="en-US"/>
          </a:p>
        </p:txBody>
      </p:sp>
    </p:spTree>
    <p:extLst>
      <p:ext uri="{BB962C8B-B14F-4D97-AF65-F5344CB8AC3E}">
        <p14:creationId xmlns:p14="http://schemas.microsoft.com/office/powerpoint/2010/main" val="3245624804"/>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B36C30BF-068C-4164-B6AC-B80E1D0890EF}"/>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D36E99E0-C340-430F-83DA-920F42A880EE}"/>
              </a:ext>
            </a:extLst>
          </p:cNvPr>
          <p:cNvSpPr>
            <a:spLocks noGrp="1"/>
          </p:cNvSpPr>
          <p:nvPr>
            <p:ph type="dt" sz="half" idx="10"/>
          </p:nvPr>
        </p:nvSpPr>
        <p:spPr/>
        <p:txBody>
          <a:bodyPr/>
          <a:lstStyle>
            <a:lvl1pPr>
              <a:defRPr/>
            </a:lvl1pPr>
          </a:lstStyle>
          <a:p>
            <a:pPr>
              <a:defRPr/>
            </a:pPr>
            <a:endParaRPr lang="en-US"/>
          </a:p>
        </p:txBody>
      </p:sp>
      <p:sp>
        <p:nvSpPr>
          <p:cNvPr id="7" name="Footer Placeholder 10">
            <a:extLst>
              <a:ext uri="{FF2B5EF4-FFF2-40B4-BE49-F238E27FC236}">
                <a16:creationId xmlns:a16="http://schemas.microsoft.com/office/drawing/2014/main" id="{E225408C-6FAB-4C49-BC1A-3D64CF7F8D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4BDF247E-0C18-4C86-9A23-A1883A8B7468}"/>
              </a:ext>
            </a:extLst>
          </p:cNvPr>
          <p:cNvSpPr>
            <a:spLocks noGrp="1"/>
          </p:cNvSpPr>
          <p:nvPr>
            <p:ph type="sldNum" sz="quarter" idx="12"/>
          </p:nvPr>
        </p:nvSpPr>
        <p:spPr/>
        <p:txBody>
          <a:bodyPr/>
          <a:lstStyle>
            <a:lvl1pPr>
              <a:defRPr smtClean="0"/>
            </a:lvl1pPr>
          </a:lstStyle>
          <a:p>
            <a:pPr>
              <a:defRPr/>
            </a:pPr>
            <a:fld id="{54FBA318-D911-4660-ADDC-7838DE1D3D7B}" type="slidenum">
              <a:rPr lang="en-US" altLang="en-US"/>
              <a:pPr>
                <a:defRPr/>
              </a:pPr>
              <a:t>‹#›</a:t>
            </a:fld>
            <a:endParaRPr lang="en-US" altLang="en-US"/>
          </a:p>
        </p:txBody>
      </p:sp>
    </p:spTree>
    <p:extLst>
      <p:ext uri="{BB962C8B-B14F-4D97-AF65-F5344CB8AC3E}">
        <p14:creationId xmlns:p14="http://schemas.microsoft.com/office/powerpoint/2010/main" val="213001009"/>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5986F0A8-AAF0-4CE5-8370-AA6C9DEBF296}"/>
              </a:ext>
            </a:extLst>
          </p:cNvPr>
          <p:cNvSpPr>
            <a:spLocks noGrp="1"/>
          </p:cNvSpPr>
          <p:nvPr>
            <p:ph type="dt" sz="half" idx="10"/>
          </p:nvPr>
        </p:nvSpPr>
        <p:spPr/>
        <p:txBody>
          <a:bodyPr/>
          <a:lstStyle>
            <a:lvl1pPr>
              <a:defRPr/>
            </a:lvl1pPr>
          </a:lstStyle>
          <a:p>
            <a:pPr>
              <a:defRPr/>
            </a:pPr>
            <a:endParaRPr lang="en-US"/>
          </a:p>
        </p:txBody>
      </p:sp>
      <p:sp>
        <p:nvSpPr>
          <p:cNvPr id="6" name="Footer Placeholder 27">
            <a:extLst>
              <a:ext uri="{FF2B5EF4-FFF2-40B4-BE49-F238E27FC236}">
                <a16:creationId xmlns:a16="http://schemas.microsoft.com/office/drawing/2014/main" id="{962994AC-834B-4FC6-AB65-36F1786E438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8C0831CE-CBEA-48FC-BFAE-F31B64FBAC1A}"/>
              </a:ext>
            </a:extLst>
          </p:cNvPr>
          <p:cNvSpPr>
            <a:spLocks noGrp="1"/>
          </p:cNvSpPr>
          <p:nvPr>
            <p:ph type="sldNum" sz="quarter" idx="12"/>
          </p:nvPr>
        </p:nvSpPr>
        <p:spPr/>
        <p:txBody>
          <a:bodyPr/>
          <a:lstStyle>
            <a:lvl1pPr>
              <a:defRPr/>
            </a:lvl1pPr>
          </a:lstStyle>
          <a:p>
            <a:pPr>
              <a:defRPr/>
            </a:pPr>
            <a:fld id="{6365872D-5024-4C26-B4F1-AA61BB9686CC}" type="slidenum">
              <a:rPr lang="en-US" altLang="en-US"/>
              <a:pPr>
                <a:defRPr/>
              </a:pPr>
              <a:t>‹#›</a:t>
            </a:fld>
            <a:endParaRPr lang="en-US" altLang="en-US"/>
          </a:p>
        </p:txBody>
      </p:sp>
    </p:spTree>
    <p:extLst>
      <p:ext uri="{BB962C8B-B14F-4D97-AF65-F5344CB8AC3E}">
        <p14:creationId xmlns:p14="http://schemas.microsoft.com/office/powerpoint/2010/main" val="4242996682"/>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A131B946-A67F-4257-98D4-E59E51B4D897}"/>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FF54373F-2162-4309-BD8F-7527CF52E66A}"/>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D2DADE22-835D-47EE-A6D8-0EF45077C20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9BD45EC-DD04-4EE9-92A9-535B6A35AA1D}"/>
              </a:ext>
            </a:extLst>
          </p:cNvPr>
          <p:cNvSpPr>
            <a:spLocks noGrp="1"/>
          </p:cNvSpPr>
          <p:nvPr>
            <p:ph type="sldNum" sz="quarter" idx="12"/>
          </p:nvPr>
        </p:nvSpPr>
        <p:spPr>
          <a:xfrm>
            <a:off x="8229600" y="6477000"/>
            <a:ext cx="762000" cy="247650"/>
          </a:xfrm>
        </p:spPr>
        <p:txBody>
          <a:bodyPr/>
          <a:lstStyle>
            <a:lvl1pPr>
              <a:defRPr smtClean="0"/>
            </a:lvl1pPr>
          </a:lstStyle>
          <a:p>
            <a:pPr>
              <a:defRPr/>
            </a:pPr>
            <a:fld id="{2E6E56EA-E20F-4C80-AFC4-F5082D1676D1}" type="slidenum">
              <a:rPr lang="en-US" altLang="en-US"/>
              <a:pPr>
                <a:defRPr/>
              </a:pPr>
              <a:t>‹#›</a:t>
            </a:fld>
            <a:endParaRPr lang="en-US" altLang="en-US"/>
          </a:p>
        </p:txBody>
      </p:sp>
    </p:spTree>
    <p:extLst>
      <p:ext uri="{BB962C8B-B14F-4D97-AF65-F5344CB8AC3E}">
        <p14:creationId xmlns:p14="http://schemas.microsoft.com/office/powerpoint/2010/main" val="3303029546"/>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3D1C9966-1FC4-40CB-809E-7971D6758F2D}"/>
              </a:ext>
            </a:extLst>
          </p:cNvPr>
          <p:cNvSpPr>
            <a:spLocks noGrp="1"/>
          </p:cNvSpPr>
          <p:nvPr>
            <p:ph type="dt" sz="half" idx="10"/>
          </p:nvPr>
        </p:nvSpPr>
        <p:spPr/>
        <p:txBody>
          <a:bodyPr/>
          <a:lstStyle>
            <a:lvl1pPr>
              <a:defRPr/>
            </a:lvl1pPr>
          </a:lstStyle>
          <a:p>
            <a:pPr>
              <a:defRPr/>
            </a:pPr>
            <a:endParaRPr lang="en-US"/>
          </a:p>
        </p:txBody>
      </p:sp>
      <p:sp>
        <p:nvSpPr>
          <p:cNvPr id="4" name="Footer Placeholder 27">
            <a:extLst>
              <a:ext uri="{FF2B5EF4-FFF2-40B4-BE49-F238E27FC236}">
                <a16:creationId xmlns:a16="http://schemas.microsoft.com/office/drawing/2014/main" id="{32669B1B-7F14-41D0-8772-70C4E34CF3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6592E1A-CD91-44E9-BC82-E767589E43A2}"/>
              </a:ext>
            </a:extLst>
          </p:cNvPr>
          <p:cNvSpPr>
            <a:spLocks noGrp="1"/>
          </p:cNvSpPr>
          <p:nvPr>
            <p:ph type="sldNum" sz="quarter" idx="12"/>
          </p:nvPr>
        </p:nvSpPr>
        <p:spPr/>
        <p:txBody>
          <a:bodyPr/>
          <a:lstStyle>
            <a:lvl1pPr>
              <a:defRPr/>
            </a:lvl1pPr>
          </a:lstStyle>
          <a:p>
            <a:pPr>
              <a:defRPr/>
            </a:pPr>
            <a:fld id="{E2624E72-3363-49B6-A3A5-7A54412C9199}" type="slidenum">
              <a:rPr lang="en-US" altLang="en-US"/>
              <a:pPr>
                <a:defRPr/>
              </a:pPr>
              <a:t>‹#›</a:t>
            </a:fld>
            <a:endParaRPr lang="en-US" altLang="en-US"/>
          </a:p>
        </p:txBody>
      </p:sp>
    </p:spTree>
    <p:extLst>
      <p:ext uri="{BB962C8B-B14F-4D97-AF65-F5344CB8AC3E}">
        <p14:creationId xmlns:p14="http://schemas.microsoft.com/office/powerpoint/2010/main" val="3636446804"/>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21842D8A-C48F-482B-968E-F740877B0B18}"/>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DB56311E-4284-46E8-A364-A4A2249E0F0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8A1E24F0-65A7-4E67-987C-FFEB00DD0E71}"/>
              </a:ext>
            </a:extLst>
          </p:cNvPr>
          <p:cNvSpPr>
            <a:spLocks noGrp="1"/>
          </p:cNvSpPr>
          <p:nvPr>
            <p:ph type="sldNum" sz="quarter" idx="12"/>
          </p:nvPr>
        </p:nvSpPr>
        <p:spPr/>
        <p:txBody>
          <a:bodyPr/>
          <a:lstStyle>
            <a:lvl1pPr>
              <a:defRPr smtClean="0"/>
            </a:lvl1pPr>
          </a:lstStyle>
          <a:p>
            <a:pPr>
              <a:defRPr/>
            </a:pPr>
            <a:fld id="{CABF304A-7569-44BD-AF8A-45C4B395A379}" type="slidenum">
              <a:rPr lang="en-US" altLang="en-US"/>
              <a:pPr>
                <a:defRPr/>
              </a:pPr>
              <a:t>‹#›</a:t>
            </a:fld>
            <a:endParaRPr lang="en-US" altLang="en-US"/>
          </a:p>
        </p:txBody>
      </p:sp>
    </p:spTree>
    <p:extLst>
      <p:ext uri="{BB962C8B-B14F-4D97-AF65-F5344CB8AC3E}">
        <p14:creationId xmlns:p14="http://schemas.microsoft.com/office/powerpoint/2010/main" val="2731254163"/>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0E437349-9964-4F01-8E96-1CC9E6E08A15}"/>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FB169945-B35D-4640-9CA6-7A38FF0D5ECF}"/>
              </a:ext>
            </a:extLst>
          </p:cNvPr>
          <p:cNvSpPr>
            <a:spLocks noGrp="1"/>
          </p:cNvSpPr>
          <p:nvPr>
            <p:ph type="dt" sz="half" idx="10"/>
          </p:nvPr>
        </p:nvSpPr>
        <p:spPr/>
        <p:txBody>
          <a:bodyPr/>
          <a:lstStyle>
            <a:lvl1pPr>
              <a:defRPr/>
            </a:lvl1pPr>
          </a:lstStyle>
          <a:p>
            <a:pPr>
              <a:defRPr/>
            </a:pPr>
            <a:endParaRPr lang="en-US"/>
          </a:p>
        </p:txBody>
      </p:sp>
      <p:sp>
        <p:nvSpPr>
          <p:cNvPr id="7" name="Footer Placeholder 28">
            <a:extLst>
              <a:ext uri="{FF2B5EF4-FFF2-40B4-BE49-F238E27FC236}">
                <a16:creationId xmlns:a16="http://schemas.microsoft.com/office/drawing/2014/main" id="{D6962CF5-12DD-4B33-8E4B-1670500BE52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FC8B5E8-9F4F-402C-B1D5-5B91F04DD2AB}"/>
              </a:ext>
            </a:extLst>
          </p:cNvPr>
          <p:cNvSpPr>
            <a:spLocks noGrp="1"/>
          </p:cNvSpPr>
          <p:nvPr>
            <p:ph type="sldNum" sz="quarter" idx="12"/>
          </p:nvPr>
        </p:nvSpPr>
        <p:spPr/>
        <p:txBody>
          <a:bodyPr/>
          <a:lstStyle>
            <a:lvl1pPr>
              <a:defRPr smtClean="0"/>
            </a:lvl1pPr>
          </a:lstStyle>
          <a:p>
            <a:pPr>
              <a:defRPr/>
            </a:pPr>
            <a:fld id="{10A511DC-5FD0-48C2-9B29-94659C74B867}" type="slidenum">
              <a:rPr lang="en-US" altLang="en-US"/>
              <a:pPr>
                <a:defRPr/>
              </a:pPr>
              <a:t>‹#›</a:t>
            </a:fld>
            <a:endParaRPr lang="en-US" altLang="en-US"/>
          </a:p>
        </p:txBody>
      </p:sp>
    </p:spTree>
    <p:extLst>
      <p:ext uri="{BB962C8B-B14F-4D97-AF65-F5344CB8AC3E}">
        <p14:creationId xmlns:p14="http://schemas.microsoft.com/office/powerpoint/2010/main" val="186862982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A23A4E8E-D31E-445F-B39A-713A749C6AC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A45C0BF-E02C-4F5E-B24E-A22A5F3BE3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2C0B40F9-7173-4072-B033-74C8F0ACD39C}"/>
              </a:ext>
            </a:extLst>
          </p:cNvPr>
          <p:cNvSpPr>
            <a:spLocks noGrp="1"/>
          </p:cNvSpPr>
          <p:nvPr>
            <p:ph type="sldNum" sz="quarter" idx="12"/>
          </p:nvPr>
        </p:nvSpPr>
        <p:spPr/>
        <p:txBody>
          <a:bodyPr/>
          <a:lstStyle>
            <a:lvl1pPr>
              <a:defRPr smtClean="0"/>
            </a:lvl1pPr>
          </a:lstStyle>
          <a:p>
            <a:pPr>
              <a:defRPr/>
            </a:pPr>
            <a:fld id="{23700AE0-526C-4B25-AC59-981EE2B3699D}" type="slidenum">
              <a:rPr lang="en-US" altLang="en-US"/>
              <a:pPr>
                <a:defRPr/>
              </a:pPr>
              <a:t>‹#›</a:t>
            </a:fld>
            <a:endParaRPr lang="en-US" altLang="en-US"/>
          </a:p>
        </p:txBody>
      </p:sp>
    </p:spTree>
    <p:extLst>
      <p:ext uri="{BB962C8B-B14F-4D97-AF65-F5344CB8AC3E}">
        <p14:creationId xmlns:p14="http://schemas.microsoft.com/office/powerpoint/2010/main" val="125136596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A50150D3-5D5D-4333-BCB2-41F25BDA7FDF}"/>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029" name="Text Placeholder 7">
            <a:extLst>
              <a:ext uri="{FF2B5EF4-FFF2-40B4-BE49-F238E27FC236}">
                <a16:creationId xmlns:a16="http://schemas.microsoft.com/office/drawing/2014/main" id="{721F4B55-23E1-48BE-B97E-312CC02D1AAE}"/>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D3749A4B-9965-42EF-92B0-65D7B55E3CEB}"/>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a:extLst>
              <a:ext uri="{FF2B5EF4-FFF2-40B4-BE49-F238E27FC236}">
                <a16:creationId xmlns:a16="http://schemas.microsoft.com/office/drawing/2014/main" id="{E074C0C0-AA04-4B23-8323-59E28D2688CA}"/>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8EBA7841-275F-4600-A82E-DD26AE96DB79}"/>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a:defRPr/>
            </a:pPr>
            <a:fld id="{93CED89A-C80B-443C-969E-65A91835731C}" type="slidenum">
              <a:rPr lang="en-US" altLang="en-US"/>
              <a:pPr>
                <a:defRPr/>
              </a:pPr>
              <a:t>‹#›</a:t>
            </a:fld>
            <a:endParaRPr lang="en-US" altLang="en-US"/>
          </a:p>
        </p:txBody>
      </p:sp>
      <p:sp>
        <p:nvSpPr>
          <p:cNvPr id="10" name="Title Placeholder 9">
            <a:extLst>
              <a:ext uri="{FF2B5EF4-FFF2-40B4-BE49-F238E27FC236}">
                <a16:creationId xmlns:a16="http://schemas.microsoft.com/office/drawing/2014/main" id="{8EE2FC79-95D2-4600-83B2-5A2299B68146}"/>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3F1037CD-9197-44EF-A9E7-3BB31BF8919F}"/>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Straight Connector 11">
            <a:extLst>
              <a:ext uri="{FF2B5EF4-FFF2-40B4-BE49-F238E27FC236}">
                <a16:creationId xmlns:a16="http://schemas.microsoft.com/office/drawing/2014/main" id="{E531A079-1AA4-4713-B9F2-B1C6927B5D50}"/>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4835" r:id="rId1"/>
    <p:sldLayoutId id="2147484836" r:id="rId2"/>
    <p:sldLayoutId id="2147484837" r:id="rId3"/>
    <p:sldLayoutId id="2147484832" r:id="rId4"/>
    <p:sldLayoutId id="2147484838" r:id="rId5"/>
    <p:sldLayoutId id="2147484833" r:id="rId6"/>
    <p:sldLayoutId id="2147484839" r:id="rId7"/>
    <p:sldLayoutId id="2147484840" r:id="rId8"/>
    <p:sldLayoutId id="2147484841" r:id="rId9"/>
    <p:sldLayoutId id="2147484834" r:id="rId10"/>
    <p:sldLayoutId id="2147484842"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Lucida Sans Unicode" pitchFamily="34" charset="0"/>
        </a:defRPr>
      </a:lvl2pPr>
      <a:lvl3pPr algn="l" rtl="0" eaLnBrk="0" fontAlgn="base" hangingPunct="0">
        <a:spcBef>
          <a:spcPct val="0"/>
        </a:spcBef>
        <a:spcAft>
          <a:spcPct val="0"/>
        </a:spcAft>
        <a:defRPr sz="3600">
          <a:solidFill>
            <a:schemeClr val="tx2"/>
          </a:solidFill>
          <a:latin typeface="Lucida Sans Unicode" pitchFamily="34" charset="0"/>
        </a:defRPr>
      </a:lvl3pPr>
      <a:lvl4pPr algn="l" rtl="0" eaLnBrk="0" fontAlgn="base" hangingPunct="0">
        <a:spcBef>
          <a:spcPct val="0"/>
        </a:spcBef>
        <a:spcAft>
          <a:spcPct val="0"/>
        </a:spcAft>
        <a:defRPr sz="3600">
          <a:solidFill>
            <a:schemeClr val="tx2"/>
          </a:solidFill>
          <a:latin typeface="Lucida Sans Unicode" pitchFamily="34" charset="0"/>
        </a:defRPr>
      </a:lvl4pPr>
      <a:lvl5pPr algn="l" rtl="0" eaLnBrk="0" fontAlgn="base" hangingPunct="0">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a:extLst>
              <a:ext uri="{FF2B5EF4-FFF2-40B4-BE49-F238E27FC236}">
                <a16:creationId xmlns:a16="http://schemas.microsoft.com/office/drawing/2014/main" id="{167DDCE0-DD41-4FB7-9D18-6AD64D1792C6}"/>
              </a:ext>
            </a:extLst>
          </p:cNvPr>
          <p:cNvSpPr>
            <a:spLocks noGrp="1" noChangeArrowheads="1"/>
          </p:cNvSpPr>
          <p:nvPr>
            <p:ph type="title"/>
          </p:nvPr>
        </p:nvSpPr>
        <p:spPr>
          <a:xfrm>
            <a:off x="533400" y="1143000"/>
            <a:ext cx="7772400" cy="4800600"/>
          </a:xfrm>
        </p:spPr>
        <p:txBody>
          <a:bodyPr/>
          <a:lstStyle/>
          <a:p>
            <a:pPr algn="ctr" eaLnBrk="1" fontAlgn="auto" hangingPunct="1">
              <a:spcAft>
                <a:spcPts val="0"/>
              </a:spcAft>
              <a:defRPr/>
            </a:pPr>
            <a:r>
              <a:rPr lang="en-US" sz="6600" b="1" dirty="0">
                <a:solidFill>
                  <a:srgbClr val="002060"/>
                </a:solidFill>
                <a:effectLst>
                  <a:outerShdw blurRad="38100" dist="38100" dir="2700000" algn="tl">
                    <a:srgbClr val="000000">
                      <a:alpha val="43137"/>
                    </a:srgbClr>
                  </a:outerShdw>
                </a:effectLst>
              </a:rPr>
              <a:t>the  impact  of  god’s  word</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7ACB4DB-8DA2-4EAC-874D-421B46DDEBB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03623DD-0265-4CAE-8C2F-CB2A1E65860E}"/>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8:12 - Those along the path are the ones who hear, and then the devil comes and takes away the word from their hearts, so that they may not believe and be saved.</a:t>
            </a:r>
            <a:endParaRPr lang="en-US" sz="2800" b="1" dirty="0">
              <a:solidFill>
                <a:srgbClr val="990033"/>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3A77D695-B695-43D4-BB71-2421C4839C3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Hard Heart</a:t>
            </a:r>
            <a:endParaRPr lang="en-US" dirty="0"/>
          </a:p>
        </p:txBody>
      </p:sp>
      <p:pic>
        <p:nvPicPr>
          <p:cNvPr id="30725" name="Picture 4" descr="Scan0001.tif">
            <a:extLst>
              <a:ext uri="{FF2B5EF4-FFF2-40B4-BE49-F238E27FC236}">
                <a16:creationId xmlns:a16="http://schemas.microsoft.com/office/drawing/2014/main" id="{87121A22-8166-4E69-91C7-4049C9A54B49}"/>
              </a:ext>
            </a:extLst>
          </p:cNvPr>
          <p:cNvPicPr>
            <a:picLocks noChangeAspect="1"/>
          </p:cNvPicPr>
          <p:nvPr/>
        </p:nvPicPr>
        <p:blipFill>
          <a:blip r:embed="rId3">
            <a:clrChange>
              <a:clrFrom>
                <a:srgbClr val="F0F0F0"/>
              </a:clrFrom>
              <a:clrTo>
                <a:srgbClr val="F0F0F0">
                  <a:alpha val="0"/>
                </a:srgbClr>
              </a:clrTo>
            </a:clrChange>
            <a:extLst>
              <a:ext uri="{28A0092B-C50C-407E-A947-70E740481C1C}">
                <a14:useLocalDpi xmlns:a14="http://schemas.microsoft.com/office/drawing/2010/main" val="0"/>
              </a:ext>
            </a:extLst>
          </a:blip>
          <a:srcRect l="56291" t="10918"/>
          <a:stretch>
            <a:fillRect/>
          </a:stretch>
        </p:blipFill>
        <p:spPr bwMode="auto">
          <a:xfrm>
            <a:off x="2590800" y="3784600"/>
            <a:ext cx="4694238"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CC4CEE2-AC14-4C18-AA9F-FBD6DEEB278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F4E8B90-A5E7-451E-9C62-01092019FBC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Do you hear the word with a 	closed mind?</a:t>
            </a:r>
          </a:p>
        </p:txBody>
      </p:sp>
      <p:sp>
        <p:nvSpPr>
          <p:cNvPr id="4" name="Rectangle 3">
            <a:extLst>
              <a:ext uri="{FF2B5EF4-FFF2-40B4-BE49-F238E27FC236}">
                <a16:creationId xmlns:a16="http://schemas.microsoft.com/office/drawing/2014/main" id="{407E545C-9C8C-4308-AAA5-F564906B9FF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Hard Heart</a:t>
            </a:r>
            <a:endParaRPr lang="en-US"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6F50477-8732-4304-882A-CEF7120C705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32C6240-774E-4458-94EB-3813DA37EDA5}"/>
              </a:ext>
            </a:extLst>
          </p:cNvPr>
          <p:cNvSpPr>
            <a:spLocks noGrp="1" noChangeArrowheads="1"/>
          </p:cNvSpPr>
          <p:nvPr>
            <p:ph idx="1"/>
          </p:nvPr>
        </p:nvSpPr>
        <p:spPr>
          <a:xfrm>
            <a:off x="457200" y="1066800"/>
            <a:ext cx="8229600" cy="5486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Do you hear the word with a 	closed mind?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Are you too proud to be 	taught?</a:t>
            </a:r>
          </a:p>
        </p:txBody>
      </p:sp>
      <p:sp>
        <p:nvSpPr>
          <p:cNvPr id="4" name="Rectangle 3">
            <a:extLst>
              <a:ext uri="{FF2B5EF4-FFF2-40B4-BE49-F238E27FC236}">
                <a16:creationId xmlns:a16="http://schemas.microsoft.com/office/drawing/2014/main" id="{3696579B-DB25-465F-9B0E-2EBD9FFFE457}"/>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Hard Heart</a:t>
            </a:r>
            <a:endParaRPr lang="en-US"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477BC25-100D-41C7-B23C-77BBABAEFB0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138CBAE-F4AD-48F3-9164-24741E4DF48D}"/>
              </a:ext>
            </a:extLst>
          </p:cNvPr>
          <p:cNvSpPr>
            <a:spLocks noGrp="1" noChangeArrowheads="1"/>
          </p:cNvSpPr>
          <p:nvPr>
            <p:ph idx="1"/>
          </p:nvPr>
        </p:nvSpPr>
        <p:spPr>
          <a:xfrm>
            <a:off x="457200" y="1066800"/>
            <a:ext cx="8229600" cy="57912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Do you hear the word with a 	closed mind?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Are you too proud to be 	taught?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Are you so loyal to what you 	were taught in the past to 	consider something new? </a:t>
            </a:r>
          </a:p>
        </p:txBody>
      </p:sp>
      <p:sp>
        <p:nvSpPr>
          <p:cNvPr id="4" name="Rectangle 3">
            <a:extLst>
              <a:ext uri="{FF2B5EF4-FFF2-40B4-BE49-F238E27FC236}">
                <a16:creationId xmlns:a16="http://schemas.microsoft.com/office/drawing/2014/main" id="{FEE81421-5C4E-417E-AD9C-1BE9BC93AF31}"/>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Hard Heart</a:t>
            </a:r>
            <a:endParaRPr lang="en-US" dirty="0"/>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7EA4E85-3505-4803-B126-71CF6A314D60}"/>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8336D23-1A9A-4FFB-BCBF-5CBA8D81481E}"/>
              </a:ext>
            </a:extLst>
          </p:cNvPr>
          <p:cNvSpPr>
            <a:spLocks noGrp="1" noChangeArrowheads="1"/>
          </p:cNvSpPr>
          <p:nvPr>
            <p:ph idx="1"/>
          </p:nvPr>
        </p:nvSpPr>
        <p:spPr>
          <a:xfrm>
            <a:off x="457200" y="10668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000" b="1" dirty="0">
                <a:solidFill>
                  <a:schemeClr val="bg1">
                    <a:lumMod val="65000"/>
                  </a:schemeClr>
                </a:solidFill>
                <a:effectLst>
                  <a:outerShdw blurRad="38100" dist="38100" dir="2700000" algn="tl">
                    <a:srgbClr val="000000">
                      <a:alpha val="43137"/>
                    </a:srgbClr>
                  </a:outerShdw>
                </a:effectLst>
                <a:latin typeface="Arial Narrow" pitchFamily="34" charset="0"/>
              </a:rPr>
              <a:t>I.  The Hard Heart</a:t>
            </a:r>
          </a:p>
          <a:p>
            <a:pPr marL="609600" indent="-609600" algn="just" eaLnBrk="1" fontAlgn="auto" hangingPunct="1">
              <a:spcAft>
                <a:spcPts val="0"/>
              </a:spcAft>
              <a:buFont typeface="Wingdings 2" panose="05020102010507070707" pitchFamily="18" charset="2"/>
              <a:buNone/>
              <a:defRPr/>
            </a:pPr>
            <a:r>
              <a:rPr lang="en-US" sz="4000" b="1" dirty="0">
                <a:solidFill>
                  <a:srgbClr val="002060"/>
                </a:solidFill>
                <a:effectLst>
                  <a:outerShdw blurRad="38100" dist="38100" dir="2700000" algn="tl">
                    <a:srgbClr val="000000">
                      <a:alpha val="43137"/>
                    </a:srgbClr>
                  </a:outerShdw>
                </a:effectLst>
                <a:latin typeface="Arial Narrow" pitchFamily="34" charset="0"/>
              </a:rPr>
              <a:t>II.  The Shallow Heart</a:t>
            </a:r>
            <a:endParaRPr lang="en-US" sz="40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A2BDEC2-F41B-4E5E-8365-44081E0E9457}"/>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9701101-3899-438F-B5A8-8332D05580DF}"/>
              </a:ext>
            </a:extLst>
          </p:cNvPr>
          <p:cNvSpPr>
            <a:spLocks noGrp="1" noChangeArrowheads="1"/>
          </p:cNvSpPr>
          <p:nvPr>
            <p:ph idx="1"/>
          </p:nvPr>
        </p:nvSpPr>
        <p:spPr>
          <a:xfrm>
            <a:off x="533400" y="12192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8:6 - Some fell on rock, and when it came up, the plants withered because they had no moisture.</a:t>
            </a:r>
          </a:p>
        </p:txBody>
      </p:sp>
      <p:sp>
        <p:nvSpPr>
          <p:cNvPr id="4" name="Rectangle 3">
            <a:extLst>
              <a:ext uri="{FF2B5EF4-FFF2-40B4-BE49-F238E27FC236}">
                <a16:creationId xmlns:a16="http://schemas.microsoft.com/office/drawing/2014/main" id="{AEFEBF94-9AE3-4A0B-9528-E15E07563A22}"/>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Shallow Heart</a:t>
            </a:r>
            <a:endParaRPr lang="en-US" dirty="0"/>
          </a:p>
        </p:txBody>
      </p:sp>
      <p:pic>
        <p:nvPicPr>
          <p:cNvPr id="40965" name="Picture 4" descr="Scan0002.tif">
            <a:extLst>
              <a:ext uri="{FF2B5EF4-FFF2-40B4-BE49-F238E27FC236}">
                <a16:creationId xmlns:a16="http://schemas.microsoft.com/office/drawing/2014/main" id="{988C387B-4E84-4477-9351-4CCAF679883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rcRect l="4225" t="20325" r="54584"/>
          <a:stretch>
            <a:fillRect/>
          </a:stretch>
        </p:blipFill>
        <p:spPr bwMode="auto">
          <a:xfrm>
            <a:off x="3352800" y="3276600"/>
            <a:ext cx="5514975"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96A406B-1F08-4E66-9284-838E9946084C}"/>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13D734E-52AD-4B09-9220-02306777A11F}"/>
              </a:ext>
            </a:extLst>
          </p:cNvPr>
          <p:cNvSpPr>
            <a:spLocks noGrp="1" noChangeArrowheads="1"/>
          </p:cNvSpPr>
          <p:nvPr>
            <p:ph idx="1"/>
          </p:nvPr>
        </p:nvSpPr>
        <p:spPr>
          <a:xfrm>
            <a:off x="533400" y="12192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the condition?</a:t>
            </a:r>
          </a:p>
        </p:txBody>
      </p:sp>
      <p:sp>
        <p:nvSpPr>
          <p:cNvPr id="4" name="Rectangle 3">
            <a:extLst>
              <a:ext uri="{FF2B5EF4-FFF2-40B4-BE49-F238E27FC236}">
                <a16:creationId xmlns:a16="http://schemas.microsoft.com/office/drawing/2014/main" id="{B8F10276-5147-4183-94C6-AA6EC8487B14}"/>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Shallow Heart</a:t>
            </a:r>
            <a:endParaRPr lang="en-US" dirty="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2706228-531D-414C-979D-F18BABCAADD0}"/>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E7A24C5-45FF-465C-A13F-72D68560C454}"/>
              </a:ext>
            </a:extLst>
          </p:cNvPr>
          <p:cNvSpPr>
            <a:spLocks noGrp="1" noChangeArrowheads="1"/>
          </p:cNvSpPr>
          <p:nvPr>
            <p:ph idx="1"/>
          </p:nvPr>
        </p:nvSpPr>
        <p:spPr>
          <a:xfrm>
            <a:off x="533400" y="12192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the condition?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How did that affect the seed?</a:t>
            </a:r>
          </a:p>
        </p:txBody>
      </p:sp>
      <p:sp>
        <p:nvSpPr>
          <p:cNvPr id="4" name="Rectangle 3">
            <a:extLst>
              <a:ext uri="{FF2B5EF4-FFF2-40B4-BE49-F238E27FC236}">
                <a16:creationId xmlns:a16="http://schemas.microsoft.com/office/drawing/2014/main" id="{FD1067EE-DB3B-46DF-BEF2-E255557D64C0}"/>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Shallow Heart</a:t>
            </a:r>
            <a:endParaRPr lang="en-US"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E4ED887-B7E0-4230-A77C-81D0C7F2C70E}"/>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092E63A-D750-4567-86D4-39E7CC527CE7}"/>
              </a:ext>
            </a:extLst>
          </p:cNvPr>
          <p:cNvSpPr>
            <a:spLocks noGrp="1" noChangeArrowheads="1"/>
          </p:cNvSpPr>
          <p:nvPr>
            <p:ph idx="1"/>
          </p:nvPr>
        </p:nvSpPr>
        <p:spPr>
          <a:xfrm>
            <a:off x="533400" y="1219200"/>
            <a:ext cx="8229600" cy="5181600"/>
          </a:xfrm>
        </p:spPr>
        <p:txBody>
          <a:bodyPr>
            <a:norm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742950" indent="-74295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8:13 - Those on the rock are the ones who receive the word with joy when they hear it, but they have no root. They believe for a while, but in the time of testing they fall away.</a:t>
            </a:r>
          </a:p>
        </p:txBody>
      </p:sp>
      <p:sp>
        <p:nvSpPr>
          <p:cNvPr id="4" name="Rectangle 3">
            <a:extLst>
              <a:ext uri="{FF2B5EF4-FFF2-40B4-BE49-F238E27FC236}">
                <a16:creationId xmlns:a16="http://schemas.microsoft.com/office/drawing/2014/main" id="{B4990F06-A7F3-4187-B137-55071F41819D}"/>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Shallow Heart</a:t>
            </a:r>
            <a:endParaRPr lang="en-US" dirty="0"/>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B2ADD37-4BBB-441C-BB99-4657A8DD8027}"/>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40A56D9-92C6-468C-8ABB-D9D7D6668B49}"/>
              </a:ext>
            </a:extLst>
          </p:cNvPr>
          <p:cNvSpPr>
            <a:spLocks noGrp="1" noChangeArrowheads="1"/>
          </p:cNvSpPr>
          <p:nvPr>
            <p:ph idx="1"/>
          </p:nvPr>
        </p:nvSpPr>
        <p:spPr>
          <a:xfrm>
            <a:off x="533400" y="12192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Are you quick to accept new 	ideas but don’t think them 	through?</a:t>
            </a:r>
          </a:p>
        </p:txBody>
      </p:sp>
      <p:sp>
        <p:nvSpPr>
          <p:cNvPr id="4" name="Rectangle 3">
            <a:extLst>
              <a:ext uri="{FF2B5EF4-FFF2-40B4-BE49-F238E27FC236}">
                <a16:creationId xmlns:a16="http://schemas.microsoft.com/office/drawing/2014/main" id="{06585B4D-5DED-4B77-952C-C7BA13A82AF4}"/>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Shallow Heart</a:t>
            </a:r>
            <a:endParaRPr lang="en-US"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7C96C82-23D1-446E-9350-21103C304CD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3FACFBE-71DC-452A-B8BA-C9FA1A71D1F3}"/>
              </a:ext>
            </a:extLst>
          </p:cNvPr>
          <p:cNvSpPr>
            <a:spLocks noGrp="1" noChangeArrowheads="1"/>
          </p:cNvSpPr>
          <p:nvPr>
            <p:ph idx="1"/>
          </p:nvPr>
        </p:nvSpPr>
        <p:spPr>
          <a:xfrm>
            <a:off x="457200" y="1066800"/>
            <a:ext cx="8229600" cy="5791200"/>
          </a:xfrm>
        </p:spPr>
        <p:txBody>
          <a:bodyPr>
            <a:normAutofit fontScale="92500" lnSpcReduction="10000"/>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8:4-8</a:t>
            </a:r>
          </a:p>
          <a:p>
            <a:pPr algn="just">
              <a:lnSpc>
                <a:spcPct val="110000"/>
              </a:lnSpc>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While a large crowd was gathering and people were coming to Jesus from town after town, he told this parable: “A farmer went out to sow his seed. As he was scattering the seed, some fell along the path; it was trampled on, and the birds of the air ate it up. Some fell on rock, and when it came up, the plants withered because they had no moisture. Other seed fell among thorns, which grew up with it and choked the plants. Still other seed fell on good soil. It came up and yielded a crop, a hundred times more than was sown.” When he said this, he called out, “He who has ears to hear, let him hear”.</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56587D4-54EB-435F-AF83-D4310DE5123B}"/>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5B22BF1-983E-44D4-9E68-3762D94E651F}"/>
              </a:ext>
            </a:extLst>
          </p:cNvPr>
          <p:cNvSpPr>
            <a:spLocks noGrp="1" noChangeArrowheads="1"/>
          </p:cNvSpPr>
          <p:nvPr>
            <p:ph idx="1"/>
          </p:nvPr>
        </p:nvSpPr>
        <p:spPr>
          <a:xfrm>
            <a:off x="533400" y="12192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Are you quick to accept new 	ideas but don’t think them 	through?</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Do you drop an idea quickly 	for something else?</a:t>
            </a:r>
          </a:p>
        </p:txBody>
      </p:sp>
      <p:sp>
        <p:nvSpPr>
          <p:cNvPr id="4" name="Rectangle 3">
            <a:extLst>
              <a:ext uri="{FF2B5EF4-FFF2-40B4-BE49-F238E27FC236}">
                <a16:creationId xmlns:a16="http://schemas.microsoft.com/office/drawing/2014/main" id="{4C7640A2-A221-4565-BDAA-EAB396CB048C}"/>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The Shallow Heart</a:t>
            </a:r>
            <a:endParaRPr lang="en-US" dirty="0"/>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D64661E-B476-4657-BDDC-66330049CB69}"/>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6B594ED-4A56-4F95-828D-D5331FF0FC9B}"/>
              </a:ext>
            </a:extLst>
          </p:cNvPr>
          <p:cNvSpPr>
            <a:spLocks noGrp="1" noChangeArrowheads="1"/>
          </p:cNvSpPr>
          <p:nvPr>
            <p:ph idx="1"/>
          </p:nvPr>
        </p:nvSpPr>
        <p:spPr>
          <a:xfrm>
            <a:off x="457200" y="10668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000" b="1" dirty="0">
                <a:solidFill>
                  <a:schemeClr val="bg1">
                    <a:lumMod val="65000"/>
                  </a:schemeClr>
                </a:solidFill>
                <a:effectLst>
                  <a:outerShdw blurRad="38100" dist="38100" dir="2700000" algn="tl">
                    <a:srgbClr val="000000">
                      <a:alpha val="43137"/>
                    </a:srgbClr>
                  </a:outerShdw>
                </a:effectLst>
                <a:latin typeface="Arial Narrow" pitchFamily="34" charset="0"/>
              </a:rPr>
              <a:t>I.  The Hard Heart</a:t>
            </a:r>
          </a:p>
          <a:p>
            <a:pPr marL="609600" indent="-609600" algn="just" eaLnBrk="1" fontAlgn="auto" hangingPunct="1">
              <a:spcAft>
                <a:spcPts val="0"/>
              </a:spcAft>
              <a:buFont typeface="Wingdings 2" panose="05020102010507070707" pitchFamily="18" charset="2"/>
              <a:buNone/>
              <a:defRPr/>
            </a:pPr>
            <a:r>
              <a:rPr lang="en-US" sz="4000" b="1" dirty="0">
                <a:solidFill>
                  <a:schemeClr val="bg1">
                    <a:lumMod val="65000"/>
                  </a:schemeClr>
                </a:solidFill>
                <a:effectLst>
                  <a:outerShdw blurRad="38100" dist="38100" dir="2700000" algn="tl">
                    <a:srgbClr val="000000">
                      <a:alpha val="43137"/>
                    </a:srgbClr>
                  </a:outerShdw>
                </a:effectLst>
                <a:latin typeface="Arial Narrow" pitchFamily="34" charset="0"/>
              </a:rPr>
              <a:t>II.  The Shallow Heart</a:t>
            </a:r>
          </a:p>
          <a:p>
            <a:pPr marL="609600" indent="-609600" algn="just" eaLnBrk="1" fontAlgn="auto" hangingPunct="1">
              <a:spcAft>
                <a:spcPts val="0"/>
              </a:spcAft>
              <a:buFont typeface="Wingdings 2" panose="05020102010507070707" pitchFamily="18" charset="2"/>
              <a:buNone/>
              <a:defRPr/>
            </a:pPr>
            <a:r>
              <a:rPr lang="en-US" sz="4000" b="1" dirty="0">
                <a:solidFill>
                  <a:srgbClr val="002060"/>
                </a:solidFill>
                <a:effectLst>
                  <a:outerShdw blurRad="38100" dist="38100" dir="2700000" algn="tl">
                    <a:srgbClr val="000000">
                      <a:alpha val="43137"/>
                    </a:srgbClr>
                  </a:outerShdw>
                </a:effectLst>
                <a:latin typeface="Arial Narrow" pitchFamily="34" charset="0"/>
              </a:rPr>
              <a:t>III.  The World Oriented Heart</a:t>
            </a:r>
            <a:endParaRPr lang="en-US" sz="40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6C53D3D-583E-49E8-BFE2-25E6542B598F}"/>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455457A-C3C2-4393-9662-EE94A178938B}"/>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8:7 - Other seed fell among thorns, which grew up with it and choked the plants.</a:t>
            </a:r>
          </a:p>
        </p:txBody>
      </p:sp>
      <p:sp>
        <p:nvSpPr>
          <p:cNvPr id="4" name="Rectangle 3">
            <a:extLst>
              <a:ext uri="{FF2B5EF4-FFF2-40B4-BE49-F238E27FC236}">
                <a16:creationId xmlns:a16="http://schemas.microsoft.com/office/drawing/2014/main" id="{34BE5952-ECCA-425F-86C5-1795C417F944}"/>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pic>
        <p:nvPicPr>
          <p:cNvPr id="55301" name="Picture 4" descr="Scan0003.tif">
            <a:extLst>
              <a:ext uri="{FF2B5EF4-FFF2-40B4-BE49-F238E27FC236}">
                <a16:creationId xmlns:a16="http://schemas.microsoft.com/office/drawing/2014/main" id="{C698CF5C-48E2-489F-94F9-21377B2AC52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rcRect l="4257" t="25697" r="53172"/>
          <a:stretch>
            <a:fillRect/>
          </a:stretch>
        </p:blipFill>
        <p:spPr bwMode="auto">
          <a:xfrm>
            <a:off x="1295400" y="3276600"/>
            <a:ext cx="64198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30C9FD3-AAEA-44BB-A508-D3348ED03605}"/>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5CCA007-BF47-4D8C-A3E8-88E83095FD5A}"/>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the condition?</a:t>
            </a:r>
          </a:p>
        </p:txBody>
      </p:sp>
      <p:sp>
        <p:nvSpPr>
          <p:cNvPr id="4" name="Rectangle 3">
            <a:extLst>
              <a:ext uri="{FF2B5EF4-FFF2-40B4-BE49-F238E27FC236}">
                <a16:creationId xmlns:a16="http://schemas.microsoft.com/office/drawing/2014/main" id="{82B064A5-FA4F-45B4-8E7D-C8C20835A5CF}"/>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493D5D3-0C7B-46FF-904C-1B2318E4A263}"/>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9EBCC0D-E78D-4435-B180-548433157E37}"/>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the condition?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How did that affect the seed?</a:t>
            </a:r>
          </a:p>
        </p:txBody>
      </p:sp>
      <p:sp>
        <p:nvSpPr>
          <p:cNvPr id="4" name="Rectangle 3">
            <a:extLst>
              <a:ext uri="{FF2B5EF4-FFF2-40B4-BE49-F238E27FC236}">
                <a16:creationId xmlns:a16="http://schemas.microsoft.com/office/drawing/2014/main" id="{8C27FD2C-A77F-4422-92C8-6D3F7C4F5558}"/>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E6D97BD-79B9-4A27-959A-916098CC14EA}"/>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8883DB9-F095-47FB-B051-9267B123E53C}"/>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8:14 - The seed that fell among thorns stands for those who hear, but as they go on their way they are choked by life’s worries, riches and pleasures, and they do not mature.</a:t>
            </a:r>
          </a:p>
        </p:txBody>
      </p:sp>
      <p:sp>
        <p:nvSpPr>
          <p:cNvPr id="4" name="Rectangle 3">
            <a:extLst>
              <a:ext uri="{FF2B5EF4-FFF2-40B4-BE49-F238E27FC236}">
                <a16:creationId xmlns:a16="http://schemas.microsoft.com/office/drawing/2014/main" id="{6EB1CB06-B1A9-4BFC-9C36-A1E26CBA8957}"/>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pic>
        <p:nvPicPr>
          <p:cNvPr id="61445" name="Picture 5" descr="Scan0003.tif">
            <a:extLst>
              <a:ext uri="{FF2B5EF4-FFF2-40B4-BE49-F238E27FC236}">
                <a16:creationId xmlns:a16="http://schemas.microsoft.com/office/drawing/2014/main" id="{7E4DE235-C65F-4C8D-9EBD-19F10632645C}"/>
              </a:ext>
            </a:extLst>
          </p:cNvPr>
          <p:cNvPicPr>
            <a:picLocks noChangeAspect="1"/>
          </p:cNvPicPr>
          <p:nvPr/>
        </p:nvPicPr>
        <p:blipFill>
          <a:blip r:embed="rId3">
            <a:clrChange>
              <a:clrFrom>
                <a:srgbClr val="F1F1F1"/>
              </a:clrFrom>
              <a:clrTo>
                <a:srgbClr val="F1F1F1">
                  <a:alpha val="0"/>
                </a:srgbClr>
              </a:clrTo>
            </a:clrChange>
            <a:extLst>
              <a:ext uri="{28A0092B-C50C-407E-A947-70E740481C1C}">
                <a14:useLocalDpi xmlns:a14="http://schemas.microsoft.com/office/drawing/2010/main" val="0"/>
              </a:ext>
            </a:extLst>
          </a:blip>
          <a:srcRect l="51086" t="18355" r="10600"/>
          <a:stretch>
            <a:fillRect/>
          </a:stretch>
        </p:blipFill>
        <p:spPr bwMode="auto">
          <a:xfrm>
            <a:off x="3886200" y="3810000"/>
            <a:ext cx="45720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28AA909-495B-410D-8A38-F3672B6FEAA5}"/>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D7EE095-8BCE-43C6-AB6A-8AC5DC007BB1}"/>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Do you allow the world’s 	interests to crowd out the word?</a:t>
            </a:r>
          </a:p>
        </p:txBody>
      </p:sp>
      <p:sp>
        <p:nvSpPr>
          <p:cNvPr id="4" name="Rectangle 3">
            <a:extLst>
              <a:ext uri="{FF2B5EF4-FFF2-40B4-BE49-F238E27FC236}">
                <a16:creationId xmlns:a16="http://schemas.microsoft.com/office/drawing/2014/main" id="{67C3B419-A823-4EFF-B00B-FF59410B4550}"/>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0EE6383-C56A-49F8-AD26-48ECC3553CF9}"/>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E11E0E2-EB47-4526-954C-AB3D54EF5F99}"/>
              </a:ext>
            </a:extLst>
          </p:cNvPr>
          <p:cNvSpPr>
            <a:spLocks noGrp="1" noChangeArrowheads="1"/>
          </p:cNvSpPr>
          <p:nvPr>
            <p:ph idx="1"/>
          </p:nvPr>
        </p:nvSpPr>
        <p:spPr>
          <a:xfrm>
            <a:off x="457200" y="1143000"/>
            <a:ext cx="8229600" cy="51816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B.  The condition of your heart.</a:t>
            </a:r>
          </a:p>
          <a:p>
            <a:pPr marL="609600" indent="-609600" algn="just" eaLnBrk="1" hangingPunct="1">
              <a:buFont typeface="Wingdings 2" panose="05020102010507070707" pitchFamily="18" charset="2"/>
              <a:buNone/>
            </a:pPr>
            <a:r>
              <a:rPr lang="en-US" altLang="en-US" sz="4400" b="1">
                <a:solidFill>
                  <a:schemeClr val="tx1"/>
                </a:solidFill>
                <a:effectLst>
                  <a:outerShdw blurRad="38100" dist="38100" dir="2700000" algn="tl">
                    <a:srgbClr val="C0C0C0"/>
                  </a:outerShdw>
                </a:effectLst>
                <a:latin typeface="Arial Narrow" panose="020B0606020202030204" pitchFamily="34" charset="0"/>
              </a:rPr>
              <a:t>	</a:t>
            </a:r>
            <a:r>
              <a:rPr lang="en-US" altLang="en-US" sz="4400" b="1">
                <a:solidFill>
                  <a:srgbClr val="990033"/>
                </a:solidFill>
                <a:effectLst>
                  <a:outerShdw blurRad="38100" dist="38100" dir="2700000" algn="tl">
                    <a:srgbClr val="C0C0C0"/>
                  </a:outerShdw>
                </a:effectLst>
                <a:latin typeface="Arial Narrow" panose="020B0606020202030204" pitchFamily="34" charset="0"/>
              </a:rPr>
              <a:t>1. </a:t>
            </a:r>
            <a:r>
              <a:rPr lang="en-US" altLang="en-US" sz="4400" b="1">
                <a:solidFill>
                  <a:srgbClr val="339966"/>
                </a:solidFill>
                <a:effectLst>
                  <a:outerShdw blurRad="38100" dist="38100" dir="2700000" algn="tl">
                    <a:srgbClr val="C0C0C0"/>
                  </a:outerShdw>
                </a:effectLst>
                <a:latin typeface="Arial Narrow" panose="020B0606020202030204" pitchFamily="34" charset="0"/>
              </a:rPr>
              <a:t>Life’s worries </a:t>
            </a:r>
            <a:r>
              <a:rPr lang="en-US" altLang="en-US" sz="4400" b="1">
                <a:solidFill>
                  <a:schemeClr val="tx1"/>
                </a:solidFill>
                <a:effectLst>
                  <a:outerShdw blurRad="38100" dist="38100" dir="2700000" algn="tl">
                    <a:srgbClr val="C0C0C0"/>
                  </a:outerShdw>
                </a:effectLst>
                <a:latin typeface="Arial Narrow" panose="020B0606020202030204" pitchFamily="34" charset="0"/>
              </a:rPr>
              <a:t>*</a:t>
            </a:r>
            <a:r>
              <a:rPr lang="en-US" altLang="en-US" sz="4400" b="1">
                <a:solidFill>
                  <a:srgbClr val="339966"/>
                </a:solidFill>
                <a:effectLst>
                  <a:outerShdw blurRad="38100" dist="38100" dir="2700000" algn="tl">
                    <a:srgbClr val="C0C0C0"/>
                  </a:outerShdw>
                </a:effectLst>
                <a:latin typeface="Arial Narrow" panose="020B0606020202030204" pitchFamily="34" charset="0"/>
              </a:rPr>
              <a:t> </a:t>
            </a:r>
            <a:r>
              <a:rPr lang="en-US" altLang="en-US" sz="4400" b="1">
                <a:solidFill>
                  <a:srgbClr val="990033"/>
                </a:solidFill>
                <a:effectLst>
                  <a:outerShdw blurRad="38100" dist="38100" dir="2700000" algn="tl">
                    <a:srgbClr val="C0C0C0"/>
                  </a:outerShdw>
                </a:effectLst>
                <a:latin typeface="Arial Narrow" panose="020B0606020202030204" pitchFamily="34" charset="0"/>
              </a:rPr>
              <a:t>= care, 	anxiety.</a:t>
            </a:r>
          </a:p>
          <a:p>
            <a:pPr marL="609600" indent="-609600" algn="just" eaLnBrk="1" hangingPunct="1">
              <a:buFont typeface="Wingdings 2" panose="05020102010507070707" pitchFamily="18" charset="2"/>
              <a:buNone/>
            </a:pPr>
            <a:endParaRPr lang="en-US" altLang="en-US" sz="4400" b="1">
              <a:solidFill>
                <a:srgbClr val="990033"/>
              </a:solidFill>
              <a:effectLst>
                <a:outerShdw blurRad="38100" dist="38100" dir="2700000" algn="tl">
                  <a:srgbClr val="C0C0C0"/>
                </a:outerShdw>
              </a:effectLst>
              <a:latin typeface="Arial Narrow" panose="020B0606020202030204"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Gentium" pitchFamily="2"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Gentium" pitchFamily="2"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Gentium" pitchFamily="2" charset="0"/>
            </a:endParaRP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Gentium" pitchFamily="2" charset="0"/>
              </a:rPr>
              <a:t>*</a:t>
            </a:r>
            <a:r>
              <a:rPr lang="en-US" altLang="en-US" sz="4400" b="1">
                <a:solidFill>
                  <a:schemeClr val="tx1"/>
                </a:solidFill>
                <a:effectLst>
                  <a:outerShdw blurRad="38100" dist="38100" dir="2700000" algn="tl">
                    <a:srgbClr val="C0C0C0"/>
                  </a:outerShdw>
                </a:effectLst>
                <a:latin typeface="Gentium" pitchFamily="2" charset="0"/>
              </a:rPr>
              <a:t>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μέριμνα</a:t>
            </a: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p:txBody>
      </p:sp>
      <p:sp>
        <p:nvSpPr>
          <p:cNvPr id="4" name="Rectangle 3">
            <a:extLst>
              <a:ext uri="{FF2B5EF4-FFF2-40B4-BE49-F238E27FC236}">
                <a16:creationId xmlns:a16="http://schemas.microsoft.com/office/drawing/2014/main" id="{03283FC1-9D5A-4CC3-947E-8FC7803CE35C}"/>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A4142E-8DA0-46BF-9C44-FF6AFE8E20AB}"/>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B98CDD9-32BB-461E-9BE5-6E88545A37DA}"/>
              </a:ext>
            </a:extLst>
          </p:cNvPr>
          <p:cNvSpPr>
            <a:spLocks noGrp="1" noChangeArrowheads="1"/>
          </p:cNvSpPr>
          <p:nvPr>
            <p:ph idx="1"/>
          </p:nvPr>
        </p:nvSpPr>
        <p:spPr>
          <a:xfrm>
            <a:off x="457200" y="1066800"/>
            <a:ext cx="8229600" cy="5791200"/>
          </a:xfrm>
        </p:spPr>
        <p:txBody>
          <a:bodyPr>
            <a:normAutofit lnSpcReduction="10000"/>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6:26-30</a:t>
            </a:r>
          </a:p>
          <a:p>
            <a:pPr algn="just">
              <a:buFont typeface="Wingdings 2" panose="05020102010507070707" pitchFamily="18" charset="2"/>
              <a:buNone/>
              <a:defRPr/>
            </a:pP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Look at the birds of the air</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they do not sow or reap or store away in barns, and yet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your heavenly Father feeds them</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Are you not much more valuable than they</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Who of you by worrying can add a single hour to his life? “And why do you worry about clothes? See how the lilies of the field grow. They do not labor or spin. Yet I tell you that not even Solomon in all his splendor was dressed like one of these. If that is how God clothes the grass of the field, which is here today and tomorrow is thrown into the fire, will he not much more clothe you, O you of little faith.</a:t>
            </a:r>
          </a:p>
        </p:txBody>
      </p:sp>
      <p:sp>
        <p:nvSpPr>
          <p:cNvPr id="4" name="Rectangle 3">
            <a:extLst>
              <a:ext uri="{FF2B5EF4-FFF2-40B4-BE49-F238E27FC236}">
                <a16:creationId xmlns:a16="http://schemas.microsoft.com/office/drawing/2014/main" id="{2113EB40-3173-4125-9BC6-D26C82CC8556}"/>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8A82F19-E067-4BA5-87DB-84480EC105E8}"/>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E3D2A9B-CAD7-4AB8-9C96-F73D620CCC9F}"/>
              </a:ext>
            </a:extLst>
          </p:cNvPr>
          <p:cNvSpPr>
            <a:spLocks noGrp="1" noChangeArrowheads="1"/>
          </p:cNvSpPr>
          <p:nvPr>
            <p:ph idx="1"/>
          </p:nvPr>
        </p:nvSpPr>
        <p:spPr>
          <a:xfrm>
            <a:off x="457200" y="1066800"/>
            <a:ext cx="8229600" cy="5791200"/>
          </a:xfrm>
        </p:spPr>
        <p:txBody>
          <a:bodyPr>
            <a:normAutofit lnSpcReduction="10000"/>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6:26-30</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Look at the birds of the air; they do not sow or reap or store away in barns, and yet your heavenly Father feeds them. Are you not much more valuable than they? Who of you by worrying can add a single hour to his life? “And why do you worry about clothes?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See how the lilies of the field grow</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They do not labor or spin. Yet I tell you that not even Solomon in all his splendor was dressed like one of these. If that is how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God clothes the grass of the field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which is here today and tomorrow is thrown into the fire,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will he not much more clothe you</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O you of little faith.</a:t>
            </a:r>
          </a:p>
        </p:txBody>
      </p:sp>
      <p:sp>
        <p:nvSpPr>
          <p:cNvPr id="4" name="Rectangle 3">
            <a:extLst>
              <a:ext uri="{FF2B5EF4-FFF2-40B4-BE49-F238E27FC236}">
                <a16:creationId xmlns:a16="http://schemas.microsoft.com/office/drawing/2014/main" id="{53E224E0-1AAC-4647-926D-FED8E6F541C8}"/>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F4511C5-F175-4678-862F-F7FDA43C1E3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AFA9379-0E01-47ED-8404-784C5CB74E59}"/>
              </a:ext>
            </a:extLst>
          </p:cNvPr>
          <p:cNvSpPr>
            <a:spLocks noGrp="1" noChangeArrowheads="1"/>
          </p:cNvSpPr>
          <p:nvPr>
            <p:ph idx="1"/>
          </p:nvPr>
        </p:nvSpPr>
        <p:spPr>
          <a:xfrm>
            <a:off x="457200" y="1066800"/>
            <a:ext cx="82296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8:11-13</a:t>
            </a:r>
          </a:p>
          <a:p>
            <a:pPr marL="609600" indent="-609600" algn="just" eaLnBrk="1" fontAlgn="auto" hangingPunct="1">
              <a:spcAft>
                <a:spcPts val="0"/>
              </a:spcAft>
              <a:buFont typeface="Wingdings 2" panose="05020102010507070707" pitchFamily="18" charset="2"/>
              <a:buNone/>
              <a:defRPr/>
            </a:pP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“This is the meaning of the parable: The seed is the word of God. Those along the path are the ones who hear, and then the devil comes and takes away the word from their hearts, so that they may not believe and be saved. Those on the rock are the ones who receive the word with joy when they hear it, but they have no root. They believe for a while, but in the time of testing they fall away.</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0A805E9-809D-4DDC-B691-0E6434ADD0C0}"/>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958A94BA-925E-47F3-9A2A-F97A0CA7DF63}"/>
              </a:ext>
            </a:extLst>
          </p:cNvPr>
          <p:cNvSpPr>
            <a:spLocks noGrp="1" noChangeArrowheads="1"/>
          </p:cNvSpPr>
          <p:nvPr>
            <p:ph idx="1"/>
          </p:nvPr>
        </p:nvSpPr>
        <p:spPr>
          <a:xfrm>
            <a:off x="457200" y="1143000"/>
            <a:ext cx="8229600" cy="51816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B.  The condition of your heart.</a:t>
            </a:r>
          </a:p>
          <a:p>
            <a:pPr marL="609600" indent="-609600" algn="just" eaLnBrk="1" hangingPunct="1">
              <a:buFont typeface="Wingdings 2" panose="05020102010507070707" pitchFamily="18" charset="2"/>
              <a:buNone/>
            </a:pPr>
            <a:r>
              <a:rPr lang="en-US" altLang="en-US" sz="4400" b="1">
                <a:solidFill>
                  <a:schemeClr val="tx1"/>
                </a:solidFill>
                <a:effectLst>
                  <a:outerShdw blurRad="38100" dist="38100" dir="2700000" algn="tl">
                    <a:srgbClr val="C0C0C0"/>
                  </a:outerShdw>
                </a:effectLst>
                <a:latin typeface="Arial Narrow" panose="020B0606020202030204" pitchFamily="34" charset="0"/>
              </a:rPr>
              <a:t>	</a:t>
            </a:r>
            <a:r>
              <a:rPr lang="en-US" altLang="en-US" sz="4400" b="1">
                <a:solidFill>
                  <a:srgbClr val="990033"/>
                </a:solidFill>
                <a:effectLst>
                  <a:outerShdw blurRad="38100" dist="38100" dir="2700000" algn="tl">
                    <a:srgbClr val="C0C0C0"/>
                  </a:outerShdw>
                </a:effectLst>
                <a:latin typeface="Arial Narrow" panose="020B0606020202030204" pitchFamily="34" charset="0"/>
              </a:rPr>
              <a:t>1. </a:t>
            </a:r>
            <a:r>
              <a:rPr lang="en-US" altLang="en-US" sz="4400" b="1">
                <a:solidFill>
                  <a:srgbClr val="339966"/>
                </a:solidFill>
                <a:effectLst>
                  <a:outerShdw blurRad="38100" dist="38100" dir="2700000" algn="tl">
                    <a:srgbClr val="C0C0C0"/>
                  </a:outerShdw>
                </a:effectLst>
                <a:latin typeface="Arial Narrow" panose="020B0606020202030204" pitchFamily="34" charset="0"/>
              </a:rPr>
              <a:t>Life’s worries </a:t>
            </a:r>
            <a:r>
              <a:rPr lang="en-US" altLang="en-US" sz="4400" b="1">
                <a:solidFill>
                  <a:schemeClr val="tx1"/>
                </a:solidFill>
                <a:effectLst>
                  <a:outerShdw blurRad="38100" dist="38100" dir="2700000" algn="tl">
                    <a:srgbClr val="C0C0C0"/>
                  </a:outerShdw>
                </a:effectLst>
                <a:latin typeface="Arial Narrow" panose="020B0606020202030204" pitchFamily="34" charset="0"/>
              </a:rPr>
              <a:t>*</a:t>
            </a:r>
            <a:r>
              <a:rPr lang="en-US" altLang="en-US" sz="4400" b="1">
                <a:solidFill>
                  <a:srgbClr val="339966"/>
                </a:solidFill>
                <a:effectLst>
                  <a:outerShdw blurRad="38100" dist="38100" dir="2700000" algn="tl">
                    <a:srgbClr val="C0C0C0"/>
                  </a:outerShdw>
                </a:effectLst>
                <a:latin typeface="Arial Narrow" panose="020B0606020202030204" pitchFamily="34" charset="0"/>
              </a:rPr>
              <a:t> </a:t>
            </a:r>
            <a:r>
              <a:rPr lang="en-US" altLang="en-US" sz="4400" b="1">
                <a:solidFill>
                  <a:srgbClr val="990033"/>
                </a:solidFill>
                <a:effectLst>
                  <a:outerShdw blurRad="38100" dist="38100" dir="2700000" algn="tl">
                    <a:srgbClr val="C0C0C0"/>
                  </a:outerShdw>
                </a:effectLst>
                <a:latin typeface="Arial Narrow" panose="020B0606020202030204" pitchFamily="34" charset="0"/>
              </a:rPr>
              <a:t>= care, 	anxiety.</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	2. </a:t>
            </a:r>
            <a:r>
              <a:rPr lang="en-US" altLang="en-US" sz="4400" b="1">
                <a:solidFill>
                  <a:srgbClr val="339966"/>
                </a:solidFill>
                <a:effectLst>
                  <a:outerShdw blurRad="38100" dist="38100" dir="2700000" algn="tl">
                    <a:srgbClr val="C0C0C0"/>
                  </a:outerShdw>
                </a:effectLst>
                <a:latin typeface="Arial Narrow" panose="020B0606020202030204" pitchFamily="34" charset="0"/>
              </a:rPr>
              <a:t>Riches</a:t>
            </a:r>
            <a:r>
              <a:rPr lang="en-US" altLang="en-US" sz="4400" b="1">
                <a:solidFill>
                  <a:srgbClr val="990033"/>
                </a:solidFill>
                <a:effectLst>
                  <a:outerShdw blurRad="38100" dist="38100" dir="2700000" algn="tl">
                    <a:srgbClr val="C0C0C0"/>
                  </a:outerShdw>
                </a:effectLst>
                <a:latin typeface="Arial Narrow" panose="020B0606020202030204" pitchFamily="34" charset="0"/>
              </a:rPr>
              <a:t> </a:t>
            </a:r>
            <a:r>
              <a:rPr lang="en-US" altLang="en-US" sz="4400" b="1">
                <a:solidFill>
                  <a:schemeClr val="tx1"/>
                </a:solidFill>
                <a:effectLst>
                  <a:outerShdw blurRad="38100" dist="38100" dir="2700000" algn="tl">
                    <a:srgbClr val="C0C0C0"/>
                  </a:outerShdw>
                </a:effectLst>
                <a:latin typeface="Arial Narrow" panose="020B0606020202030204" pitchFamily="34" charset="0"/>
              </a:rPr>
              <a:t>**</a:t>
            </a:r>
            <a:r>
              <a:rPr lang="en-US" altLang="en-US" sz="4400" b="1">
                <a:solidFill>
                  <a:srgbClr val="990033"/>
                </a:solidFill>
                <a:effectLst>
                  <a:outerShdw blurRad="38100" dist="38100" dir="2700000" algn="tl">
                    <a:srgbClr val="C0C0C0"/>
                  </a:outerShdw>
                </a:effectLst>
                <a:latin typeface="Arial Narrow" panose="020B0606020202030204" pitchFamily="34" charset="0"/>
              </a:rPr>
              <a:t> = wealth, obtaining 	money.</a:t>
            </a: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μέριμνα</a:t>
            </a: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πλοῦτος</a:t>
            </a: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p:txBody>
      </p:sp>
      <p:sp>
        <p:nvSpPr>
          <p:cNvPr id="4" name="Rectangle 3">
            <a:extLst>
              <a:ext uri="{FF2B5EF4-FFF2-40B4-BE49-F238E27FC236}">
                <a16:creationId xmlns:a16="http://schemas.microsoft.com/office/drawing/2014/main" id="{05B18C63-EBA4-43E7-A20F-F008CDCCF6E1}"/>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D1380BC-9C2D-4F5A-B54F-F4FFA198D170}"/>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7973FCF-3836-4EC2-9C46-943984C83A85}"/>
              </a:ext>
            </a:extLst>
          </p:cNvPr>
          <p:cNvSpPr>
            <a:spLocks noGrp="1" noChangeArrowheads="1"/>
          </p:cNvSpPr>
          <p:nvPr>
            <p:ph idx="1"/>
          </p:nvPr>
        </p:nvSpPr>
        <p:spPr>
          <a:xfrm>
            <a:off x="457200" y="1143000"/>
            <a:ext cx="8229600" cy="57150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B.  The condition of your heart.</a:t>
            </a:r>
          </a:p>
          <a:p>
            <a:pPr marL="609600" indent="-609600" algn="just" eaLnBrk="1" hangingPunct="1">
              <a:buFont typeface="Wingdings 2" panose="05020102010507070707" pitchFamily="18" charset="2"/>
              <a:buNone/>
            </a:pPr>
            <a:r>
              <a:rPr lang="en-US" altLang="en-US" sz="4400" b="1">
                <a:solidFill>
                  <a:schemeClr val="tx1"/>
                </a:solidFill>
                <a:effectLst>
                  <a:outerShdw blurRad="38100" dist="38100" dir="2700000" algn="tl">
                    <a:srgbClr val="C0C0C0"/>
                  </a:outerShdw>
                </a:effectLst>
                <a:latin typeface="Arial Narrow" panose="020B0606020202030204" pitchFamily="34" charset="0"/>
              </a:rPr>
              <a:t>	</a:t>
            </a:r>
            <a:r>
              <a:rPr lang="en-US" altLang="en-US" sz="4400" b="1">
                <a:solidFill>
                  <a:srgbClr val="990033"/>
                </a:solidFill>
                <a:effectLst>
                  <a:outerShdw blurRad="38100" dist="38100" dir="2700000" algn="tl">
                    <a:srgbClr val="C0C0C0"/>
                  </a:outerShdw>
                </a:effectLst>
                <a:latin typeface="Arial Narrow" panose="020B0606020202030204" pitchFamily="34" charset="0"/>
              </a:rPr>
              <a:t>1. </a:t>
            </a:r>
            <a:r>
              <a:rPr lang="en-US" altLang="en-US" sz="4400" b="1">
                <a:solidFill>
                  <a:srgbClr val="339966"/>
                </a:solidFill>
                <a:effectLst>
                  <a:outerShdw blurRad="38100" dist="38100" dir="2700000" algn="tl">
                    <a:srgbClr val="C0C0C0"/>
                  </a:outerShdw>
                </a:effectLst>
                <a:latin typeface="Arial Narrow" panose="020B0606020202030204" pitchFamily="34" charset="0"/>
              </a:rPr>
              <a:t>Life’s worries </a:t>
            </a:r>
            <a:r>
              <a:rPr lang="en-US" altLang="en-US" sz="4400" b="1">
                <a:solidFill>
                  <a:schemeClr val="tx1"/>
                </a:solidFill>
                <a:effectLst>
                  <a:outerShdw blurRad="38100" dist="38100" dir="2700000" algn="tl">
                    <a:srgbClr val="C0C0C0"/>
                  </a:outerShdw>
                </a:effectLst>
                <a:latin typeface="Arial Narrow" panose="020B0606020202030204" pitchFamily="34" charset="0"/>
              </a:rPr>
              <a:t>*</a:t>
            </a:r>
            <a:r>
              <a:rPr lang="en-US" altLang="en-US" sz="4400" b="1">
                <a:solidFill>
                  <a:srgbClr val="339966"/>
                </a:solidFill>
                <a:effectLst>
                  <a:outerShdw blurRad="38100" dist="38100" dir="2700000" algn="tl">
                    <a:srgbClr val="C0C0C0"/>
                  </a:outerShdw>
                </a:effectLst>
                <a:latin typeface="Arial Narrow" panose="020B0606020202030204" pitchFamily="34" charset="0"/>
              </a:rPr>
              <a:t> </a:t>
            </a:r>
            <a:r>
              <a:rPr lang="en-US" altLang="en-US" sz="4400" b="1">
                <a:solidFill>
                  <a:srgbClr val="990033"/>
                </a:solidFill>
                <a:effectLst>
                  <a:outerShdw blurRad="38100" dist="38100" dir="2700000" algn="tl">
                    <a:srgbClr val="C0C0C0"/>
                  </a:outerShdw>
                </a:effectLst>
                <a:latin typeface="Arial Narrow" panose="020B0606020202030204" pitchFamily="34" charset="0"/>
              </a:rPr>
              <a:t>= care, 	anxiety.</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	2. </a:t>
            </a:r>
            <a:r>
              <a:rPr lang="en-US" altLang="en-US" sz="4400" b="1">
                <a:solidFill>
                  <a:srgbClr val="339966"/>
                </a:solidFill>
                <a:effectLst>
                  <a:outerShdw blurRad="38100" dist="38100" dir="2700000" algn="tl">
                    <a:srgbClr val="C0C0C0"/>
                  </a:outerShdw>
                </a:effectLst>
                <a:latin typeface="Arial Narrow" panose="020B0606020202030204" pitchFamily="34" charset="0"/>
              </a:rPr>
              <a:t>Riches</a:t>
            </a:r>
            <a:r>
              <a:rPr lang="en-US" altLang="en-US" sz="4400" b="1">
                <a:solidFill>
                  <a:srgbClr val="990033"/>
                </a:solidFill>
                <a:effectLst>
                  <a:outerShdw blurRad="38100" dist="38100" dir="2700000" algn="tl">
                    <a:srgbClr val="C0C0C0"/>
                  </a:outerShdw>
                </a:effectLst>
                <a:latin typeface="Arial Narrow" panose="020B0606020202030204" pitchFamily="34" charset="0"/>
              </a:rPr>
              <a:t> </a:t>
            </a:r>
            <a:r>
              <a:rPr lang="en-US" altLang="en-US" sz="4400" b="1">
                <a:solidFill>
                  <a:schemeClr val="tx1"/>
                </a:solidFill>
                <a:effectLst>
                  <a:outerShdw blurRad="38100" dist="38100" dir="2700000" algn="tl">
                    <a:srgbClr val="C0C0C0"/>
                  </a:outerShdw>
                </a:effectLst>
                <a:latin typeface="Arial Narrow" panose="020B0606020202030204" pitchFamily="34" charset="0"/>
              </a:rPr>
              <a:t>**</a:t>
            </a:r>
            <a:r>
              <a:rPr lang="en-US" altLang="en-US" sz="4400" b="1">
                <a:solidFill>
                  <a:srgbClr val="990033"/>
                </a:solidFill>
                <a:effectLst>
                  <a:outerShdw blurRad="38100" dist="38100" dir="2700000" algn="tl">
                    <a:srgbClr val="C0C0C0"/>
                  </a:outerShdw>
                </a:effectLst>
                <a:latin typeface="Arial Narrow" panose="020B0606020202030204" pitchFamily="34" charset="0"/>
              </a:rPr>
              <a:t> = wealth, obtaining 	money.</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	3. </a:t>
            </a:r>
            <a:r>
              <a:rPr lang="en-US" altLang="en-US" sz="4400" b="1">
                <a:solidFill>
                  <a:srgbClr val="339966"/>
                </a:solidFill>
                <a:effectLst>
                  <a:outerShdw blurRad="38100" dist="38100" dir="2700000" algn="tl">
                    <a:srgbClr val="C0C0C0"/>
                  </a:outerShdw>
                </a:effectLst>
                <a:latin typeface="Arial Narrow" panose="020B0606020202030204" pitchFamily="34" charset="0"/>
              </a:rPr>
              <a:t>Pleasures</a:t>
            </a:r>
            <a:r>
              <a:rPr lang="en-US" altLang="en-US" sz="4400" b="1">
                <a:solidFill>
                  <a:srgbClr val="990033"/>
                </a:solidFill>
                <a:effectLst>
                  <a:outerShdw blurRad="38100" dist="38100" dir="2700000" algn="tl">
                    <a:srgbClr val="C0C0C0"/>
                  </a:outerShdw>
                </a:effectLst>
                <a:latin typeface="Arial Narrow" panose="020B0606020202030204" pitchFamily="34" charset="0"/>
              </a:rPr>
              <a:t> </a:t>
            </a:r>
            <a:r>
              <a:rPr lang="en-US" altLang="en-US" sz="4400" b="1">
                <a:solidFill>
                  <a:schemeClr val="tx1"/>
                </a:solidFill>
                <a:effectLst>
                  <a:outerShdw blurRad="38100" dist="38100" dir="2700000" algn="tl">
                    <a:srgbClr val="C0C0C0"/>
                  </a:outerShdw>
                </a:effectLst>
                <a:latin typeface="Arial Narrow" panose="020B0606020202030204" pitchFamily="34" charset="0"/>
              </a:rPr>
              <a:t>***</a:t>
            </a:r>
            <a:r>
              <a:rPr lang="en-US" altLang="en-US" sz="4400" b="1">
                <a:solidFill>
                  <a:srgbClr val="990033"/>
                </a:solidFill>
                <a:effectLst>
                  <a:outerShdw blurRad="38100" dist="38100" dir="2700000" algn="tl">
                    <a:srgbClr val="C0C0C0"/>
                  </a:outerShdw>
                </a:effectLst>
                <a:latin typeface="Arial Narrow" panose="020B0606020202030204" pitchFamily="34" charset="0"/>
              </a:rPr>
              <a:t> = lust, sensual 	ideas.</a:t>
            </a: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μέριμνα</a:t>
            </a: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πλοῦτος</a:t>
            </a: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ἡδονή</a:t>
            </a:r>
            <a:endParaRPr lang="en-US" altLang="en-US" sz="2800" b="1">
              <a:solidFill>
                <a:srgbClr val="990033"/>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p:txBody>
      </p:sp>
      <p:sp>
        <p:nvSpPr>
          <p:cNvPr id="4" name="Rectangle 3">
            <a:extLst>
              <a:ext uri="{FF2B5EF4-FFF2-40B4-BE49-F238E27FC236}">
                <a16:creationId xmlns:a16="http://schemas.microsoft.com/office/drawing/2014/main" id="{40FDBE94-979E-463B-8A61-4092797B5161}"/>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D4635FA-09B2-424A-BF0D-033FC311F145}"/>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307CFD5-39FB-4862-9992-8DD7F19359EE}"/>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chemeClr val="tx1"/>
                </a:solidFill>
                <a:effectLst>
                  <a:outerShdw blurRad="38100" dist="38100" dir="2700000" algn="tl">
                    <a:srgbClr val="000000">
                      <a:alpha val="43137"/>
                    </a:srgbClr>
                  </a:outerShdw>
                </a:effectLst>
                <a:latin typeface="Arial Narrow" pitchFamily="34" charset="0"/>
              </a:rPr>
              <a:t>	</a:t>
            </a:r>
            <a:r>
              <a:rPr lang="en-US" sz="4400" b="1" dirty="0">
                <a:solidFill>
                  <a:srgbClr val="990033"/>
                </a:solidFill>
                <a:effectLst>
                  <a:outerShdw blurRad="38100" dist="38100" dir="2700000" algn="tl">
                    <a:srgbClr val="000000">
                      <a:alpha val="43137"/>
                    </a:srgbClr>
                  </a:outerShdw>
                </a:effectLst>
                <a:latin typeface="Arial Narrow" pitchFamily="34" charset="0"/>
              </a:rPr>
              <a:t>4. These interests do not have to 	be bad ones, just be of more 	priority than the Lord!</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339966"/>
                </a:solidFill>
                <a:effectLst>
                  <a:outerShdw blurRad="38100" dist="38100" dir="2700000" algn="tl">
                    <a:srgbClr val="000000">
                      <a:alpha val="43137"/>
                    </a:srgbClr>
                  </a:outerShdw>
                </a:effectLst>
                <a:latin typeface="Arial Narrow" pitchFamily="34" charset="0"/>
              </a:rPr>
              <a:t>Mary &amp; Martha</a:t>
            </a:r>
          </a:p>
          <a:p>
            <a:pPr marL="609600" indent="-609600" algn="ctr"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10:38-42</a:t>
            </a:r>
          </a:p>
        </p:txBody>
      </p:sp>
      <p:sp>
        <p:nvSpPr>
          <p:cNvPr id="4" name="Rectangle 3">
            <a:extLst>
              <a:ext uri="{FF2B5EF4-FFF2-40B4-BE49-F238E27FC236}">
                <a16:creationId xmlns:a16="http://schemas.microsoft.com/office/drawing/2014/main" id="{6777511C-9255-4444-B0F1-FCF709E5239A}"/>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World Oriented Heart</a:t>
            </a:r>
            <a:endParaRPr lang="en-US" dirty="0"/>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7537A28-3C55-453A-B86B-185EB07C811D}"/>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D5EA699-CBE8-4A9A-9C70-0FF3B0BD197F}"/>
              </a:ext>
            </a:extLst>
          </p:cNvPr>
          <p:cNvSpPr>
            <a:spLocks noGrp="1" noChangeArrowheads="1"/>
          </p:cNvSpPr>
          <p:nvPr>
            <p:ph idx="1"/>
          </p:nvPr>
        </p:nvSpPr>
        <p:spPr>
          <a:xfrm>
            <a:off x="457200" y="10668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000" b="1" dirty="0">
                <a:solidFill>
                  <a:schemeClr val="bg1">
                    <a:lumMod val="65000"/>
                  </a:schemeClr>
                </a:solidFill>
                <a:effectLst>
                  <a:outerShdw blurRad="38100" dist="38100" dir="2700000" algn="tl">
                    <a:srgbClr val="000000">
                      <a:alpha val="43137"/>
                    </a:srgbClr>
                  </a:outerShdw>
                </a:effectLst>
                <a:latin typeface="Arial Narrow" pitchFamily="34" charset="0"/>
              </a:rPr>
              <a:t>I.  The Hard Heart</a:t>
            </a:r>
          </a:p>
          <a:p>
            <a:pPr marL="609600" indent="-609600" algn="just" eaLnBrk="1" fontAlgn="auto" hangingPunct="1">
              <a:spcAft>
                <a:spcPts val="0"/>
              </a:spcAft>
              <a:buFont typeface="Wingdings 2" panose="05020102010507070707" pitchFamily="18" charset="2"/>
              <a:buNone/>
              <a:defRPr/>
            </a:pPr>
            <a:r>
              <a:rPr lang="en-US" sz="4000" b="1" dirty="0">
                <a:solidFill>
                  <a:schemeClr val="bg1">
                    <a:lumMod val="65000"/>
                  </a:schemeClr>
                </a:solidFill>
                <a:effectLst>
                  <a:outerShdw blurRad="38100" dist="38100" dir="2700000" algn="tl">
                    <a:srgbClr val="000000">
                      <a:alpha val="43137"/>
                    </a:srgbClr>
                  </a:outerShdw>
                </a:effectLst>
                <a:latin typeface="Arial Narrow" pitchFamily="34" charset="0"/>
              </a:rPr>
              <a:t>II.  The Shallow Heart</a:t>
            </a:r>
          </a:p>
          <a:p>
            <a:pPr marL="609600" indent="-609600" algn="just" eaLnBrk="1" fontAlgn="auto" hangingPunct="1">
              <a:spcAft>
                <a:spcPts val="0"/>
              </a:spcAft>
              <a:buFont typeface="Wingdings 2" panose="05020102010507070707" pitchFamily="18" charset="2"/>
              <a:buNone/>
              <a:defRPr/>
            </a:pPr>
            <a:r>
              <a:rPr lang="en-US" sz="4000" b="1" dirty="0">
                <a:solidFill>
                  <a:schemeClr val="bg1">
                    <a:lumMod val="65000"/>
                  </a:schemeClr>
                </a:solidFill>
                <a:effectLst>
                  <a:outerShdw blurRad="38100" dist="38100" dir="2700000" algn="tl">
                    <a:srgbClr val="000000">
                      <a:alpha val="43137"/>
                    </a:srgbClr>
                  </a:outerShdw>
                </a:effectLst>
                <a:latin typeface="Arial Narrow" pitchFamily="34" charset="0"/>
              </a:rPr>
              <a:t>III.  The World Oriented Heart</a:t>
            </a:r>
          </a:p>
          <a:p>
            <a:pPr marL="609600" indent="-609600" algn="just" eaLnBrk="1" fontAlgn="auto" hangingPunct="1">
              <a:spcAft>
                <a:spcPts val="0"/>
              </a:spcAft>
              <a:buFont typeface="Wingdings 2" panose="05020102010507070707" pitchFamily="18" charset="2"/>
              <a:buNone/>
              <a:defRPr/>
            </a:pPr>
            <a:r>
              <a:rPr lang="en-US" sz="4000" b="1" dirty="0">
                <a:solidFill>
                  <a:srgbClr val="002060"/>
                </a:solidFill>
                <a:effectLst>
                  <a:outerShdw blurRad="38100" dist="38100" dir="2700000" algn="tl">
                    <a:srgbClr val="000000">
                      <a:alpha val="43137"/>
                    </a:srgbClr>
                  </a:outerShdw>
                </a:effectLst>
                <a:latin typeface="Arial Narrow" pitchFamily="34" charset="0"/>
              </a:rPr>
              <a:t>IV.  The Receptive Heart</a:t>
            </a:r>
            <a:endParaRPr lang="en-US" sz="40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B089073-34EB-4606-8C1A-3718853BD1B2}"/>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B70AEE9-E4F6-4321-913F-E1F6D071AE9A}"/>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8:8 - Still other seed fell on good soil. It came up and yielded a crop, a hundred times more than was sown.</a:t>
            </a:r>
          </a:p>
        </p:txBody>
      </p:sp>
      <p:sp>
        <p:nvSpPr>
          <p:cNvPr id="4" name="Rectangle 3">
            <a:extLst>
              <a:ext uri="{FF2B5EF4-FFF2-40B4-BE49-F238E27FC236}">
                <a16:creationId xmlns:a16="http://schemas.microsoft.com/office/drawing/2014/main" id="{6076EE2F-713F-45AF-A6DF-562439E20888}"/>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pic>
        <p:nvPicPr>
          <p:cNvPr id="79877" name="Picture 4" descr="Scan0004.tif">
            <a:extLst>
              <a:ext uri="{FF2B5EF4-FFF2-40B4-BE49-F238E27FC236}">
                <a16:creationId xmlns:a16="http://schemas.microsoft.com/office/drawing/2014/main" id="{5637A344-9FE6-4D58-86EC-7BFE085FAA8D}"/>
              </a:ext>
            </a:extLst>
          </p:cNvPr>
          <p:cNvPicPr>
            <a:picLocks noChangeAspect="1"/>
          </p:cNvPicPr>
          <p:nvPr/>
        </p:nvPicPr>
        <p:blipFill>
          <a:blip r:embed="rId3">
            <a:clrChange>
              <a:clrFrom>
                <a:srgbClr val="EFEDEE"/>
              </a:clrFrom>
              <a:clrTo>
                <a:srgbClr val="EFEDEE">
                  <a:alpha val="0"/>
                </a:srgbClr>
              </a:clrTo>
            </a:clrChange>
            <a:extLst>
              <a:ext uri="{28A0092B-C50C-407E-A947-70E740481C1C}">
                <a14:useLocalDpi xmlns:a14="http://schemas.microsoft.com/office/drawing/2010/main" val="0"/>
              </a:ext>
            </a:extLst>
          </a:blip>
          <a:srcRect l="9940" t="25810" r="44775"/>
          <a:stretch>
            <a:fillRect/>
          </a:stretch>
        </p:blipFill>
        <p:spPr bwMode="auto">
          <a:xfrm>
            <a:off x="1504950" y="3200400"/>
            <a:ext cx="66770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8FF14A3-5CB8-4762-85B6-BCAB48B45025}"/>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A9C5ADB-DAF9-414C-9F15-6323DF648CED}"/>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the condition?</a:t>
            </a:r>
          </a:p>
        </p:txBody>
      </p:sp>
      <p:sp>
        <p:nvSpPr>
          <p:cNvPr id="4" name="Rectangle 3">
            <a:extLst>
              <a:ext uri="{FF2B5EF4-FFF2-40B4-BE49-F238E27FC236}">
                <a16:creationId xmlns:a16="http://schemas.microsoft.com/office/drawing/2014/main" id="{972B40CB-651F-45E0-9029-282FA79D1B8F}"/>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3A8818B-4368-43C7-9604-61117724891D}"/>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0D58699-21C8-4DE7-968D-033225DFCD68}"/>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the condition?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How did that affect the seed?</a:t>
            </a:r>
          </a:p>
        </p:txBody>
      </p:sp>
      <p:sp>
        <p:nvSpPr>
          <p:cNvPr id="4" name="Rectangle 3">
            <a:extLst>
              <a:ext uri="{FF2B5EF4-FFF2-40B4-BE49-F238E27FC236}">
                <a16:creationId xmlns:a16="http://schemas.microsoft.com/office/drawing/2014/main" id="{B7B7224A-22AC-4DA2-879A-1368A16CEBBD}"/>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28040F4-550A-4F39-904B-87D7DAD603F5}"/>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5D49636-83A6-4CE0-B926-ABF82EF9B611}"/>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8:15 - But the seed on good soil stands for those with a noble and good heart, who hear the word, retain it, and by persevering produce a crop.</a:t>
            </a:r>
          </a:p>
        </p:txBody>
      </p:sp>
      <p:sp>
        <p:nvSpPr>
          <p:cNvPr id="4" name="Rectangle 3">
            <a:extLst>
              <a:ext uri="{FF2B5EF4-FFF2-40B4-BE49-F238E27FC236}">
                <a16:creationId xmlns:a16="http://schemas.microsoft.com/office/drawing/2014/main" id="{74E8752C-55D2-4CAB-B1EE-5766B6E6B491}"/>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B7DCDD4-A86A-4394-9369-FB8541CCA7D1}"/>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54155BF-D572-4BF0-AABD-EF75EF7277C4}"/>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Do you listen with an open 	mind?</a:t>
            </a:r>
          </a:p>
        </p:txBody>
      </p:sp>
      <p:sp>
        <p:nvSpPr>
          <p:cNvPr id="4" name="Rectangle 3">
            <a:extLst>
              <a:ext uri="{FF2B5EF4-FFF2-40B4-BE49-F238E27FC236}">
                <a16:creationId xmlns:a16="http://schemas.microsoft.com/office/drawing/2014/main" id="{6DFE14B6-52CD-4AFB-AE71-18FC6897ED88}"/>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4A87D1E-7F67-404B-920C-5F71AAB217D2}"/>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DEBAA04-59B3-458C-9FDE-D9CB6CE16718}"/>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Do you listen with an open 	mind?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Are you willing to learn?</a:t>
            </a:r>
          </a:p>
        </p:txBody>
      </p:sp>
      <p:sp>
        <p:nvSpPr>
          <p:cNvPr id="4" name="Rectangle 3">
            <a:extLst>
              <a:ext uri="{FF2B5EF4-FFF2-40B4-BE49-F238E27FC236}">
                <a16:creationId xmlns:a16="http://schemas.microsoft.com/office/drawing/2014/main" id="{7DE79CE3-2423-4D8D-9854-3ACB7607E60E}"/>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5EDE0DB-58D6-47D3-BEE9-9DE496B2D4F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E88F5AD-2D5A-446B-948B-B93C39B88907}"/>
              </a:ext>
            </a:extLst>
          </p:cNvPr>
          <p:cNvSpPr>
            <a:spLocks noGrp="1" noChangeArrowheads="1"/>
          </p:cNvSpPr>
          <p:nvPr>
            <p:ph idx="1"/>
          </p:nvPr>
        </p:nvSpPr>
        <p:spPr>
          <a:xfrm>
            <a:off x="457200" y="1066800"/>
            <a:ext cx="8229600" cy="5791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8:14-15</a:t>
            </a:r>
          </a:p>
          <a:p>
            <a:pPr marL="609600" indent="-609600" algn="just" eaLnBrk="1" fontAlgn="auto" hangingPunct="1">
              <a:spcAft>
                <a:spcPts val="0"/>
              </a:spcAft>
              <a:buFont typeface="Wingdings 2" panose="05020102010507070707" pitchFamily="18" charset="2"/>
              <a:buNone/>
              <a:defRPr/>
            </a:pP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The seed that fell among thorns stands for those who hear, but as they go on their way they are choked by life’s worries, riches and pleasures, and they do not mature. But the seed on good soil stands for those with a noble and good heart, who hear the word, retain it, and by persevering produce a crop.</a:t>
            </a: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5BD993C-6642-423A-A016-1610FD488774}"/>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6D66117-46AA-40D8-ABCB-E9129265E90C}"/>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Do you listen with an open 	mind?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Are you willing to learn?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Are you prepared to hear?</a:t>
            </a:r>
          </a:p>
        </p:txBody>
      </p:sp>
      <p:sp>
        <p:nvSpPr>
          <p:cNvPr id="4" name="Rectangle 3">
            <a:extLst>
              <a:ext uri="{FF2B5EF4-FFF2-40B4-BE49-F238E27FC236}">
                <a16:creationId xmlns:a16="http://schemas.microsoft.com/office/drawing/2014/main" id="{913C6C2D-F81C-4525-AB59-7A4BEEABA3C2}"/>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CB5E7C8-2614-4FA7-8108-D3E6CFE63D5F}"/>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030185-A94A-42A4-A07A-3ED6F9725D2C}"/>
              </a:ext>
            </a:extLst>
          </p:cNvPr>
          <p:cNvSpPr>
            <a:spLocks noGrp="1" noChangeArrowheads="1"/>
          </p:cNvSpPr>
          <p:nvPr>
            <p:ph idx="1"/>
          </p:nvPr>
        </p:nvSpPr>
        <p:spPr>
          <a:xfrm>
            <a:off x="457200" y="1143000"/>
            <a:ext cx="8229600" cy="57150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Do you listen with an open 	mind?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Are you willing to learn?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Are you prepared to hear?</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4. Do you understand &amp; put into 	action what you hear?</a:t>
            </a:r>
          </a:p>
        </p:txBody>
      </p:sp>
      <p:sp>
        <p:nvSpPr>
          <p:cNvPr id="4" name="Rectangle 3">
            <a:extLst>
              <a:ext uri="{FF2B5EF4-FFF2-40B4-BE49-F238E27FC236}">
                <a16:creationId xmlns:a16="http://schemas.microsoft.com/office/drawing/2014/main" id="{5AAD09C5-F2E1-410F-AA75-30B47B8F561D}"/>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DEA6853-B021-480D-8DE0-C358D82E8174}"/>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69163AB-CBF5-4CD2-BDCD-B56CACCA5488}"/>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condition of your heart.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James 2:14-17 - What good is it, my brothers, if a man claims to have faith but has no deeds? Can such faith save him? Suppose a brother or sister is without clothes and daily food. If one of you says to him, “Go, I wish you well; keep warm and well fed,” but does nothing about his physical needs, what good is it? In the same way,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faith by itself, if it is not accompanied by action, is dead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52419D94-B6BE-4CFB-9D44-164776083634}"/>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The Receptive Heart</a:t>
            </a:r>
            <a:endParaRPr lang="en-US" dirty="0"/>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F23288E-74EE-490B-AD61-329AD90EF5A6}"/>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F514EF7-910E-4354-9D0F-8AE9312490D9}"/>
              </a:ext>
            </a:extLst>
          </p:cNvPr>
          <p:cNvSpPr>
            <a:spLocks noGrp="1" noChangeArrowheads="1"/>
          </p:cNvSpPr>
          <p:nvPr>
            <p:ph idx="1"/>
          </p:nvPr>
        </p:nvSpPr>
        <p:spPr>
          <a:xfrm>
            <a:off x="457200" y="1143000"/>
            <a:ext cx="8153400" cy="5257800"/>
          </a:xfrm>
        </p:spPr>
        <p:txBody>
          <a:bodyPr>
            <a:no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You have no idea how much good your witness can be!</a:t>
            </a:r>
          </a:p>
        </p:txBody>
      </p:sp>
      <p:sp>
        <p:nvSpPr>
          <p:cNvPr id="98308" name="Rectangle 3">
            <a:extLst>
              <a:ext uri="{FF2B5EF4-FFF2-40B4-BE49-F238E27FC236}">
                <a16:creationId xmlns:a16="http://schemas.microsoft.com/office/drawing/2014/main" id="{A91B2BB6-5766-4729-90EB-855DDC0731BD}"/>
              </a:ext>
            </a:extLst>
          </p:cNvPr>
          <p:cNvSpPr>
            <a:spLocks noChangeArrowheads="1"/>
          </p:cNvSpPr>
          <p:nvPr/>
        </p:nvSpPr>
        <p:spPr bwMode="auto">
          <a:xfrm>
            <a:off x="838200" y="152400"/>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Lucida Sans Unicode" panose="020B0602030504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Lucida Sans Unicode" panose="020B0602030504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Lucida Sans Unicode" panose="020B0602030504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Lucida Sans Unicode" panose="020B0602030504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9pPr>
          </a:lstStyle>
          <a:p>
            <a:pPr algn="ctr" eaLnBrk="1" hangingPunct="1">
              <a:spcBef>
                <a:spcPct val="0"/>
              </a:spcBef>
              <a:buClrTx/>
              <a:buSzTx/>
              <a:buFontTx/>
              <a:buNone/>
            </a:pPr>
            <a:endParaRPr lang="en-US" altLang="en-US" sz="2800">
              <a:solidFill>
                <a:srgbClr val="990033"/>
              </a:solidFill>
              <a:latin typeface="Arial Narrow" panose="020B0606020202030204" pitchFamily="34" charset="0"/>
            </a:endParaRPr>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2122634-7C4D-4ED3-8C7D-4756D7F32DD1}"/>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EC62589-BD2A-4542-83F1-DF248A142830}"/>
              </a:ext>
            </a:extLst>
          </p:cNvPr>
          <p:cNvSpPr>
            <a:spLocks noGrp="1" noChangeArrowheads="1"/>
          </p:cNvSpPr>
          <p:nvPr>
            <p:ph idx="1"/>
          </p:nvPr>
        </p:nvSpPr>
        <p:spPr>
          <a:xfrm>
            <a:off x="457200" y="1143000"/>
            <a:ext cx="8153400" cy="52578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Isaiah 55:10-11</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As the rain and the snow come down from heaven, and do not return to it without watering the earth and making it bud and flourish, so that it yields seed for the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sower</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bread for the eater, so is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my word that goes out from my mouth</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It will not return to me empty</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but will accomplish what I desire and achieve the purpose for which I sent it.</a:t>
            </a:r>
          </a:p>
        </p:txBody>
      </p:sp>
      <p:sp>
        <p:nvSpPr>
          <p:cNvPr id="100356" name="Rectangle 3">
            <a:extLst>
              <a:ext uri="{FF2B5EF4-FFF2-40B4-BE49-F238E27FC236}">
                <a16:creationId xmlns:a16="http://schemas.microsoft.com/office/drawing/2014/main" id="{A84CD5C7-4118-4AFC-989A-A324493F6747}"/>
              </a:ext>
            </a:extLst>
          </p:cNvPr>
          <p:cNvSpPr>
            <a:spLocks noChangeArrowheads="1"/>
          </p:cNvSpPr>
          <p:nvPr/>
        </p:nvSpPr>
        <p:spPr bwMode="auto">
          <a:xfrm>
            <a:off x="838200" y="152400"/>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Lucida Sans Unicode" panose="020B0602030504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Lucida Sans Unicode" panose="020B0602030504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Lucida Sans Unicode" panose="020B0602030504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Lucida Sans Unicode" panose="020B0602030504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Lucida Sans Unicode" panose="020B0602030504020204" pitchFamily="34" charset="0"/>
              </a:defRPr>
            </a:lvl9pPr>
          </a:lstStyle>
          <a:p>
            <a:pPr algn="ctr" eaLnBrk="1" hangingPunct="1">
              <a:spcBef>
                <a:spcPct val="0"/>
              </a:spcBef>
              <a:buClrTx/>
              <a:buSzTx/>
              <a:buFontTx/>
              <a:buNone/>
            </a:pPr>
            <a:endParaRPr lang="en-US" altLang="en-US" sz="2800">
              <a:solidFill>
                <a:srgbClr val="990033"/>
              </a:solidFill>
              <a:latin typeface="Arial Narrow" panose="020B0606020202030204" pitchFamily="34"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9295847-F417-4B16-B6A1-4BBD716AC75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20483" name="Content Placeholder 3" descr="scan0001.jpg">
            <a:extLst>
              <a:ext uri="{FF2B5EF4-FFF2-40B4-BE49-F238E27FC236}">
                <a16:creationId xmlns:a16="http://schemas.microsoft.com/office/drawing/2014/main" id="{250E7B85-379B-47F7-9DC3-39B45ECD6F1E}"/>
              </a:ext>
            </a:extLst>
          </p:cNvPr>
          <p:cNvPicPr>
            <a:picLocks noGrp="1" noChangeAspect="1" noChangeArrowheads="1"/>
          </p:cNvPicPr>
          <p:nvPr>
            <p:ph idx="1"/>
          </p:nvPr>
        </p:nvPicPr>
        <p:blipFill>
          <a:blip r:embed="rId3">
            <a:clrChange>
              <a:clrFrom>
                <a:srgbClr val="F1F1F1"/>
              </a:clrFrom>
              <a:clrTo>
                <a:srgbClr val="F1F1F1">
                  <a:alpha val="0"/>
                </a:srgbClr>
              </a:clrTo>
            </a:clrChange>
            <a:extLst>
              <a:ext uri="{28A0092B-C50C-407E-A947-70E740481C1C}">
                <a14:useLocalDpi xmlns:a14="http://schemas.microsoft.com/office/drawing/2010/main" val="0"/>
              </a:ext>
            </a:extLst>
          </a:blip>
          <a:srcRect/>
          <a:stretch>
            <a:fillRect/>
          </a:stretch>
        </p:blipFill>
        <p:spPr>
          <a:xfrm>
            <a:off x="406400" y="1295400"/>
            <a:ext cx="8331200" cy="5181600"/>
          </a:xfr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A22BAF0-EAA7-4F7B-A351-B67DB7C21405}"/>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65657CF-EBE8-4812-A3B6-A0C652A1F309}"/>
              </a:ext>
            </a:extLst>
          </p:cNvPr>
          <p:cNvSpPr>
            <a:spLocks noGrp="1" noChangeArrowheads="1"/>
          </p:cNvSpPr>
          <p:nvPr>
            <p:ph idx="1"/>
          </p:nvPr>
        </p:nvSpPr>
        <p:spPr>
          <a:xfrm>
            <a:off x="457200" y="10668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000" b="1" dirty="0">
                <a:solidFill>
                  <a:srgbClr val="002060"/>
                </a:solidFill>
                <a:effectLst>
                  <a:outerShdw blurRad="38100" dist="38100" dir="2700000" algn="tl">
                    <a:srgbClr val="000000">
                      <a:alpha val="43137"/>
                    </a:srgbClr>
                  </a:outerShdw>
                </a:effectLst>
                <a:latin typeface="Arial Narrow" pitchFamily="34" charset="0"/>
              </a:rPr>
              <a:t>I.  The Hard Heart</a:t>
            </a:r>
            <a:endParaRPr lang="en-US" sz="40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E74E9ED-2673-4770-A398-6A896A26F04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933F1C3-C8B5-48E7-98AB-20737D26E1B8}"/>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8:5 - A farmer went out to sow his seed. As he was scattering the seed, some fell along the path; it was trampled on, and the birds of the air ate it up.</a:t>
            </a:r>
          </a:p>
          <a:p>
            <a:pPr marL="609600" indent="-609600" algn="ctr"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6FE9031-CB48-4FB7-9DDA-A80A79445A1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Hard Heart</a:t>
            </a:r>
            <a:endParaRPr lang="en-US" dirty="0"/>
          </a:p>
        </p:txBody>
      </p:sp>
      <p:pic>
        <p:nvPicPr>
          <p:cNvPr id="24581" name="Picture 4" descr="Scan0001.tif">
            <a:extLst>
              <a:ext uri="{FF2B5EF4-FFF2-40B4-BE49-F238E27FC236}">
                <a16:creationId xmlns:a16="http://schemas.microsoft.com/office/drawing/2014/main" id="{AFE6D701-0191-486D-AAAA-D7336D14AF15}"/>
              </a:ext>
            </a:extLst>
          </p:cNvPr>
          <p:cNvPicPr>
            <a:picLocks noChangeAspect="1"/>
          </p:cNvPicPr>
          <p:nvPr/>
        </p:nvPicPr>
        <p:blipFill>
          <a:blip r:embed="rId3">
            <a:clrChange>
              <a:clrFrom>
                <a:srgbClr val="F0F0F0"/>
              </a:clrFrom>
              <a:clrTo>
                <a:srgbClr val="F0F0F0">
                  <a:alpha val="0"/>
                </a:srgbClr>
              </a:clrTo>
            </a:clrChange>
            <a:extLst>
              <a:ext uri="{28A0092B-C50C-407E-A947-70E740481C1C}">
                <a14:useLocalDpi xmlns:a14="http://schemas.microsoft.com/office/drawing/2010/main" val="0"/>
              </a:ext>
            </a:extLst>
          </a:blip>
          <a:srcRect t="7278" r="48123" b="12663"/>
          <a:stretch>
            <a:fillRect/>
          </a:stretch>
        </p:blipFill>
        <p:spPr bwMode="auto">
          <a:xfrm>
            <a:off x="1600200" y="3733800"/>
            <a:ext cx="60166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CFA87EC-2D91-4E57-8D07-2E952BDDDDB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F1D3A67-B1A2-4DAA-B876-A823ECBA7BD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the condition?</a:t>
            </a:r>
          </a:p>
        </p:txBody>
      </p:sp>
      <p:sp>
        <p:nvSpPr>
          <p:cNvPr id="4" name="Rectangle 3">
            <a:extLst>
              <a:ext uri="{FF2B5EF4-FFF2-40B4-BE49-F238E27FC236}">
                <a16:creationId xmlns:a16="http://schemas.microsoft.com/office/drawing/2014/main" id="{9164D254-1D55-419A-852A-27CED70A84C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Hard Heart</a:t>
            </a:r>
            <a:endParaRPr lang="en-US"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8C4E5B0-1D6A-405C-BCE0-FF56CE67DED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3AB47A2-1EAF-49BB-A4A6-26976F23F32B}"/>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condition of the ground.</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was the condition?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How did that affect the seed?</a:t>
            </a:r>
          </a:p>
        </p:txBody>
      </p:sp>
      <p:sp>
        <p:nvSpPr>
          <p:cNvPr id="4" name="Rectangle 3">
            <a:extLst>
              <a:ext uri="{FF2B5EF4-FFF2-40B4-BE49-F238E27FC236}">
                <a16:creationId xmlns:a16="http://schemas.microsoft.com/office/drawing/2014/main" id="{EFCEC3BB-7422-4AA4-97E5-338BCDDF50F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Hard Heart</a:t>
            </a:r>
            <a:endParaRPr lang="en-US" dirty="0"/>
          </a:p>
        </p:txBody>
      </p:sp>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Metro</Template>
  <TotalTime>20314</TotalTime>
  <Words>2071</Words>
  <Application>Microsoft Office PowerPoint</Application>
  <PresentationFormat>On-screen Show (4:3)</PresentationFormat>
  <Paragraphs>237</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 Narrow</vt:lpstr>
      <vt:lpstr>Arial</vt:lpstr>
      <vt:lpstr>Lucida Sans Unicode</vt:lpstr>
      <vt:lpstr>Wingdings 2</vt:lpstr>
      <vt:lpstr>Calibri</vt:lpstr>
      <vt:lpstr>Times New Roman</vt:lpstr>
      <vt:lpstr>Gentium</vt:lpstr>
      <vt:lpstr>Segoe UI Symbol</vt:lpstr>
      <vt:lpstr>Trek</vt:lpstr>
      <vt:lpstr>the  impact  of  god’s  word</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Thomason Internet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Homosexual Agenda  Romans 1:18-32</dc:title>
  <dc:creator>Stephen H. Thomason</dc:creator>
  <cp:lastModifiedBy>Stephen Thomason</cp:lastModifiedBy>
  <cp:revision>1274</cp:revision>
  <dcterms:created xsi:type="dcterms:W3CDTF">2005-04-23T22:37:40Z</dcterms:created>
  <dcterms:modified xsi:type="dcterms:W3CDTF">2021-02-03T02:00:17Z</dcterms:modified>
</cp:coreProperties>
</file>