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1"/>
  </p:notesMasterIdLst>
  <p:handoutMasterIdLst>
    <p:handoutMasterId r:id="rId42"/>
  </p:handoutMasterIdLst>
  <p:sldIdLst>
    <p:sldId id="398" r:id="rId2"/>
    <p:sldId id="781" r:id="rId3"/>
    <p:sldId id="1214" r:id="rId4"/>
    <p:sldId id="1215" r:id="rId5"/>
    <p:sldId id="678" r:id="rId6"/>
    <p:sldId id="925" r:id="rId7"/>
    <p:sldId id="1238" r:id="rId8"/>
    <p:sldId id="1239" r:id="rId9"/>
    <p:sldId id="1240" r:id="rId10"/>
    <p:sldId id="1241" r:id="rId11"/>
    <p:sldId id="1242" r:id="rId12"/>
    <p:sldId id="1267" r:id="rId13"/>
    <p:sldId id="1243" r:id="rId14"/>
    <p:sldId id="1244" r:id="rId15"/>
    <p:sldId id="1245" r:id="rId16"/>
    <p:sldId id="1246" r:id="rId17"/>
    <p:sldId id="1247" r:id="rId18"/>
    <p:sldId id="1265" r:id="rId19"/>
    <p:sldId id="1248" r:id="rId20"/>
    <p:sldId id="651" r:id="rId21"/>
    <p:sldId id="1249" r:id="rId22"/>
    <p:sldId id="1250" r:id="rId23"/>
    <p:sldId id="1251" r:id="rId24"/>
    <p:sldId id="1135" r:id="rId25"/>
    <p:sldId id="1252" r:id="rId26"/>
    <p:sldId id="1266" r:id="rId27"/>
    <p:sldId id="1253" r:id="rId28"/>
    <p:sldId id="1254" r:id="rId29"/>
    <p:sldId id="1255" r:id="rId30"/>
    <p:sldId id="1256" r:id="rId31"/>
    <p:sldId id="1257" r:id="rId32"/>
    <p:sldId id="1258" r:id="rId33"/>
    <p:sldId id="1259" r:id="rId34"/>
    <p:sldId id="1260" r:id="rId35"/>
    <p:sldId id="1261" r:id="rId36"/>
    <p:sldId id="1262" r:id="rId37"/>
    <p:sldId id="1263" r:id="rId38"/>
    <p:sldId id="1264" r:id="rId39"/>
    <p:sldId id="1025" r:id="rId40"/>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74D87C04-9FDC-4344-8A3C-399ED873D974}"/>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CD32C99D-F511-42F6-B9D3-B025E0FCF727}"/>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35C54991-AE17-4562-A4AD-8313A1D926D5}"/>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9ACB947A-0083-48DB-A0D4-A6AD64378BCF}"/>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F2A70922-3BD3-4610-A3BB-581C1BE64EF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B29D5F1-8BAD-4BAF-B865-1E941F1F023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2BCEE3F0-7773-4523-8DCE-5120A12A2F82}"/>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C8EDBBB7-4E35-4781-8D35-9CF4486E0813}" type="datetimeFigureOut">
              <a:rPr lang="en-US"/>
              <a:pPr>
                <a:defRPr/>
              </a:pPr>
              <a:t>2/2/2021</a:t>
            </a:fld>
            <a:endParaRPr lang="en-US" dirty="0"/>
          </a:p>
        </p:txBody>
      </p:sp>
      <p:sp>
        <p:nvSpPr>
          <p:cNvPr id="4" name="Slide Image Placeholder 3">
            <a:extLst>
              <a:ext uri="{FF2B5EF4-FFF2-40B4-BE49-F238E27FC236}">
                <a16:creationId xmlns:a16="http://schemas.microsoft.com/office/drawing/2014/main" id="{621760CC-6E73-4BCA-8FD8-5A04F6E70AC8}"/>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05B2E861-9054-4D7E-8FD0-19C00A635A7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30CD697-415B-45D0-975D-F8DA9C372E8D}"/>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0075237C-57A8-41CA-9937-77B4409ECCD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0A70104-BB12-46BE-B7D5-2E0B988E055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BC5A0133-4CF4-42F6-8011-3A0144804D8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9613FF82-A2BD-4145-BFDF-F8CEDF74CB0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B975BCC6-3DF1-4233-842E-DDFC875F9AD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A120E5-9308-4DF5-B52C-1D9F298D4CC7}"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03D9F631-5990-4A48-A520-00C58DA539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44A0844F-D068-48A8-AE20-BF9ACB52BC8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570A2DFD-BF2B-47D6-8E56-CC2E85FE5E4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4ACFF8D-3685-430C-A21C-A6DBEB2AF312}"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D2E7C7A3-5442-4228-A581-740FA3D30D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BE002620-2744-4820-9260-987F8B3070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0D326C7C-FA32-448A-B78E-C16FD5B54B7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4C8B45B-0508-409C-A4AC-376F91805635}"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CCD54D7C-9404-41C4-AD77-3D40A57B244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A1C00AE0-56BF-47C4-8EAE-4C87A3AC52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80B4FD63-5261-4CBC-AF13-6FCADE939E8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E88B98F-F814-4C1B-BAA5-2BC6B1892063}"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F1B92285-7EB8-4B67-9212-901649E023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E963E2BF-905F-4065-B515-4339635BA2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D9913F07-BBCC-40E6-907B-9910D68D55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2365355-95BB-4E99-B3D9-0C9FDB1501CA}"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5FCA0503-9436-4C99-AA64-1FB1259951A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9476CE4A-733E-4CB6-838B-04D6622526A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E6E7A98F-1EB9-4874-B594-5DE8E1DCBE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E3E8E6A-824A-4520-8A20-E8C1F6654AB3}"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179687DB-BB62-4F1B-9961-A38E531512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83E79A8D-D62D-4B7A-9D0C-14DC67AE61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57B2C1E4-B96D-4BD3-B85A-FCDEA6F7726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D4C444C-C2B0-48DC-8FA5-2B135D35F120}"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5F87C2E1-69AE-4660-AA20-CDF928AC5A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C0723A56-2216-46E3-9AB9-645EFBD80EA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354DF2BF-BA43-44DC-9DBA-4EB002CC0C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1511983-4D19-4C7A-9D4B-CDFE4A0FAEFA}"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D3D0F7B2-CA81-4CE7-9D96-A367960392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E1D0F352-B674-4875-ADD8-EEA443C31B4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7B584432-1006-474D-8E86-A8448497FB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DA46EAC-7E11-4DAD-AC55-A638BA55C3F0}"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C828F616-6042-48C6-BC6C-3E5B6A1A9F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108D904F-7C1F-4CF5-8FED-A8AB1714916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349F0E15-EF3D-4C87-BF82-A633F50C394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82066D-FC12-4599-8E54-6659677CD2CB}"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405AE1C0-7632-4F97-A4E0-FFE5D5C494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96F9D37A-025B-4CEA-83D0-649EE245B9B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1D15C3F4-9B43-4039-8D11-178657288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3371074-428E-4974-910A-5C086719BA46}"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A515934E-E028-47EC-BD83-DFB5E0C9708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BBB4F23E-F0C7-400C-B149-C3E29DF48F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5D37A463-DE32-4F62-ABD3-7C9D53C57CC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6480DEB-1687-4526-B1B5-5A0B6CE4A546}"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DE653698-D66F-42FB-BDF7-1D426B2C4E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4C628C6C-BF52-4C6B-BDB3-C03EFA364F8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4767D429-F185-4B9B-A0E1-9F117AABC4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C01D3B0-F8AB-4C0C-9A3B-1ED514A7EFCB}"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EC8D8007-A25F-499C-83B7-BCBE42F77F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3954FA5A-1F49-4BA2-A3FF-5B7E2A7ECE9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8977AE63-4FF5-4B48-9EE2-D2D338745E2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48513AA-4B3E-4561-9803-3D52ECCC120B}"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9C29368E-B035-4A4E-9353-1F07043A7B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440B9DAE-A81F-4FC6-BFAB-0F6F446437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E92FE887-F636-4698-9A32-1616C0B638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EDDC36C-81BD-496A-9812-408A1AE4296E}"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D9E18C02-63A1-4DC0-9BFC-79CC4FBDBF1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2C778F53-5D5A-4C2E-899B-60A18B06A7B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A098A4B2-35BC-40AE-813E-848221D7D74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542E845-2704-4AB4-9F99-685F44EF73F7}"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4EA5113D-27FE-4154-B2C2-3635887811E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DBCFE625-1C15-49CC-9ECB-3E0785667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E2A4DC4E-EDA7-4E4F-954A-33AAA2D015A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ED7F6A2-8402-4A13-B8C8-A88C7FDF0836}"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BC666C6D-8793-4467-8DDD-7A3E335E206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635425B3-80EE-4697-8F4A-C04305E979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060328E9-6232-4C52-AF9A-B4CECC1AE95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87B21EB-C390-4A4D-8B73-234E88E5319A}"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253006A3-6823-4D5F-947E-8BE45E6B44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C455F735-C4A8-4AD1-977D-861C6FCD5F1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325DE8CE-81B2-4B13-BC64-BC107C7E776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D68871F-9FCC-49F7-AC1D-2E4F8069ABD5}"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C1947D59-EB8D-4E53-9B45-49273C81E8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9FF2BAF1-B426-42CA-AF54-1ACD13F56B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B1B6CF71-C48C-4BDB-A39E-F08B5EC309D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20EDD7E-0515-4D9A-991C-63BA94582CD5}"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8F6EAD7D-C1AC-4EC9-918A-B675EE136B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0518EE05-085D-46F2-A2BF-88946BC00BA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567A0254-D9D9-48C9-BC62-B0536BAFA2A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F0C5EB-3BEE-4835-AD2B-B4F3192976E0}"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96857127-FE1A-4300-B7D5-40B77D6E15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5DDB7F1A-2E6E-4492-AD64-7710E916B6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2F947324-13BE-4DF8-8878-C8BF90D5E12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7ABE775-B859-42DD-B5A7-CB42E4E1F94D}"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CD67289E-9704-41D9-A368-19900DBA4D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C908CE7E-0EB5-4812-B804-D4303291B1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F6440D27-40D1-4A07-81DE-3C6F63FDD9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DB829C4-D9BC-44FF-9233-BB2A6896C1F0}"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21B2D07D-0C58-4F20-AC47-095F5D3090E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13CCE3D3-5F15-4600-B234-E8B03A175FF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7CEF6B4B-3566-4735-8A10-8A14472432F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6BD954C-48B4-4C03-9634-BEEB56603A60}"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C5BAC26D-478D-4DD0-94DA-3337598C59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F3FA0E6D-3AED-4525-B73B-76FDA81530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DBB9A7B7-ADD2-4053-80DB-FD72E41CDCF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9DFCDB7-0E7A-49DD-B673-1A0F10EA39B1}"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CA022AC4-8EE9-4E8B-A251-791CB21D37B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EC9A86CA-611E-4337-B992-BA01B658F13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ECE70633-D8A4-4957-90A6-D5CD0ECA3A3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07548AA-EBEA-40F8-961E-209FDFC4B9C2}"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B3B92F6C-549F-4A99-B8DA-277FCD4CDF8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90FADEDA-9147-4E0E-BD24-7D45369C66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86563D44-EEF7-4A18-8818-DA9A3314624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F65A72A-AFFE-420C-A788-498776E52061}"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9C26EDE2-1CFE-4333-B8B7-FFAC13D818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7CF97E12-6687-4186-996D-6EC300529D8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BAB6F082-C6A4-493B-B0A2-3930B0B37E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8BDECE8-68D7-4430-A036-E98E1A11F386}"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7BA5A592-1E51-4449-AC33-32C478492E6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B7DA3975-FBB7-4834-A0D6-1EF1D277A3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5C49694D-F053-4657-B3C7-F851392003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2C9594A-BA3E-43D6-A198-40FE32AD19CA}"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D253B028-FCA2-450E-A5CF-2989302FB1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03839CD0-1245-4AB0-884C-E6ACC9D6AA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3C8EAE57-648B-4D19-BEED-245245BB8D5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E60222A-92AF-4912-98EF-15406480BCAC}"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8BDFC641-C17E-4584-95BB-F0C55A28ED2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679C7040-BC45-4DD7-AE22-051C12719A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967EFEB2-8230-4FCB-BA50-522A149E26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2370A7-22F6-4F5B-831F-331C4C6A9E37}"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2F4D89CF-649E-4A00-9533-02054F51B4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EF4F8291-9698-4C83-B0F0-70564AD059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ABE92BE2-6FE8-4584-96DD-2E859184BA3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AF16F51-4660-4B9B-831B-8149EFE5B309}"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17006503-F8B1-43C7-BBE1-4CD2684173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2506CBD8-76EC-42D0-BC72-D4A661CF3AD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74500651-7938-4A49-AB66-3AD7DD7700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6E31E6-7608-443A-8735-EBDFB9FFC508}"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EF710791-D46B-4DB2-B4CB-EC3F8415C84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C91659D9-EB3E-4683-84A2-48F94C7EEA8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FCAE5CF5-8772-48F4-8845-A163F48DE6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AB4356-6C9C-404A-A8AF-24466454373C}"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9399FC43-5079-4D50-BF5F-6485B9D2785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EA3CA5A0-7DF6-4ADB-91FC-EEC8E7D15B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A74E3F39-BF22-440C-996E-85CAC89AFA6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AC1388-137E-4EE1-B287-CC79C6D808EB}"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4D44445F-2A50-43E9-9491-8EA01110C45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08067817-1E9A-4383-B2EA-E3159AF1CFD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E582BA16-9E0F-449A-B28D-2C2ADDAFED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B44791B-BBF1-4E30-8838-DAD12A91F8D3}"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EB1E84F7-E9DE-47CA-BFB0-007EE366D9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E485201-ABE1-4377-95CB-F31F36B81E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1C830A1A-F122-4907-8298-FCFE05EEB4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F7C3434-9A08-4FEC-933B-452CA2573EEF}"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392BE000-8A3C-4465-B0C5-120C40226EA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3B88A236-C77E-488C-B4A8-942A1CA88F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AD828D1F-9C40-4FF9-A689-2DA5EFFCA2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0418AB0-995A-483C-A373-DD822BCDDAD5}"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636EE337-9E28-4E46-B05B-CBD34159436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EC92E4C0-E12D-4E19-A2F6-D46D11BBD5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47125FED-3725-4E54-8F1A-9F0690D0404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EA057C3-2FD8-451C-84FC-D8EBACE0C5AA}"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EAC6E394-AC1A-4668-A6BA-8941EA62FB8B}"/>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328B2846-F15A-4400-A009-41DDD2983615}"/>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160B3779-E292-4706-94A3-93F83FA336B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3E3B62AE-F7EA-458A-B731-E1A93A83D9D5}"/>
              </a:ext>
            </a:extLst>
          </p:cNvPr>
          <p:cNvSpPr>
            <a:spLocks noGrp="1"/>
          </p:cNvSpPr>
          <p:nvPr>
            <p:ph type="sldNum" sz="quarter" idx="12"/>
          </p:nvPr>
        </p:nvSpPr>
        <p:spPr>
          <a:xfrm>
            <a:off x="8229600" y="6473825"/>
            <a:ext cx="758825" cy="247650"/>
          </a:xfrm>
        </p:spPr>
        <p:txBody>
          <a:bodyPr/>
          <a:lstStyle>
            <a:lvl1pPr>
              <a:defRPr smtClean="0"/>
            </a:lvl1pPr>
          </a:lstStyle>
          <a:p>
            <a:pPr>
              <a:defRPr/>
            </a:pPr>
            <a:fld id="{A11A4A7C-C45B-4010-B642-253F18900263}" type="slidenum">
              <a:rPr lang="en-US" altLang="en-US"/>
              <a:pPr>
                <a:defRPr/>
              </a:pPr>
              <a:t>‹#›</a:t>
            </a:fld>
            <a:endParaRPr lang="en-US" altLang="en-US"/>
          </a:p>
        </p:txBody>
      </p:sp>
    </p:spTree>
    <p:extLst>
      <p:ext uri="{BB962C8B-B14F-4D97-AF65-F5344CB8AC3E}">
        <p14:creationId xmlns:p14="http://schemas.microsoft.com/office/powerpoint/2010/main" val="489170460"/>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46C4BFAB-0CA5-41B8-814A-0799D8F089B6}"/>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DCD5E8A2-0B12-4536-9D3C-24307860C7F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88B76FFE-02A1-475F-BEC3-7422602B7E83}"/>
              </a:ext>
            </a:extLst>
          </p:cNvPr>
          <p:cNvSpPr>
            <a:spLocks noGrp="1"/>
          </p:cNvSpPr>
          <p:nvPr>
            <p:ph type="sldNum" sz="quarter" idx="12"/>
          </p:nvPr>
        </p:nvSpPr>
        <p:spPr/>
        <p:txBody>
          <a:bodyPr/>
          <a:lstStyle>
            <a:lvl1pPr>
              <a:defRPr/>
            </a:lvl1pPr>
          </a:lstStyle>
          <a:p>
            <a:pPr>
              <a:defRPr/>
            </a:pPr>
            <a:fld id="{31DB799A-2F60-4357-9966-9ACA75512CED}" type="slidenum">
              <a:rPr lang="en-US" altLang="en-US"/>
              <a:pPr>
                <a:defRPr/>
              </a:pPr>
              <a:t>‹#›</a:t>
            </a:fld>
            <a:endParaRPr lang="en-US" altLang="en-US"/>
          </a:p>
        </p:txBody>
      </p:sp>
    </p:spTree>
    <p:extLst>
      <p:ext uri="{BB962C8B-B14F-4D97-AF65-F5344CB8AC3E}">
        <p14:creationId xmlns:p14="http://schemas.microsoft.com/office/powerpoint/2010/main" val="220989222"/>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261307-6EF1-4CE3-B4F9-842B683A14C0}"/>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04413838-5D29-4E27-B6A4-4F4AAF1EAB1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C89993C-9231-4690-B258-F7DB1F3AAAE0}"/>
              </a:ext>
            </a:extLst>
          </p:cNvPr>
          <p:cNvSpPr>
            <a:spLocks noGrp="1"/>
          </p:cNvSpPr>
          <p:nvPr>
            <p:ph type="sldNum" sz="quarter" idx="12"/>
          </p:nvPr>
        </p:nvSpPr>
        <p:spPr/>
        <p:txBody>
          <a:bodyPr/>
          <a:lstStyle>
            <a:lvl1pPr>
              <a:defRPr smtClean="0"/>
            </a:lvl1pPr>
          </a:lstStyle>
          <a:p>
            <a:pPr>
              <a:defRPr/>
            </a:pPr>
            <a:fld id="{4DD91E84-A325-4DA1-9CB3-89FE24CE2AB4}" type="slidenum">
              <a:rPr lang="en-US" altLang="en-US"/>
              <a:pPr>
                <a:defRPr/>
              </a:pPr>
              <a:t>‹#›</a:t>
            </a:fld>
            <a:endParaRPr lang="en-US" altLang="en-US"/>
          </a:p>
        </p:txBody>
      </p:sp>
    </p:spTree>
    <p:extLst>
      <p:ext uri="{BB962C8B-B14F-4D97-AF65-F5344CB8AC3E}">
        <p14:creationId xmlns:p14="http://schemas.microsoft.com/office/powerpoint/2010/main" val="3838223275"/>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5611D877-4D5D-46B5-9055-C39AD55BE0F7}"/>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F12A3278-1D68-4FE6-8EFF-9BD867F0F1A2}"/>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EF193FF5-4610-41BC-AE88-6182864DE8CF}"/>
              </a:ext>
            </a:extLst>
          </p:cNvPr>
          <p:cNvSpPr>
            <a:spLocks noGrp="1"/>
          </p:cNvSpPr>
          <p:nvPr>
            <p:ph type="sldNum" sz="quarter" idx="12"/>
          </p:nvPr>
        </p:nvSpPr>
        <p:spPr>
          <a:xfrm>
            <a:off x="8229600" y="6473825"/>
            <a:ext cx="758825" cy="247650"/>
          </a:xfrm>
        </p:spPr>
        <p:txBody>
          <a:bodyPr/>
          <a:lstStyle>
            <a:lvl1pPr>
              <a:defRPr smtClean="0"/>
            </a:lvl1pPr>
          </a:lstStyle>
          <a:p>
            <a:pPr>
              <a:defRPr/>
            </a:pPr>
            <a:fld id="{E20FDA1F-94D2-431B-AA22-2AD163AF8535}" type="slidenum">
              <a:rPr lang="en-US" altLang="en-US"/>
              <a:pPr>
                <a:defRPr/>
              </a:pPr>
              <a:t>‹#›</a:t>
            </a:fld>
            <a:endParaRPr lang="en-US" altLang="en-US"/>
          </a:p>
        </p:txBody>
      </p:sp>
    </p:spTree>
    <p:extLst>
      <p:ext uri="{BB962C8B-B14F-4D97-AF65-F5344CB8AC3E}">
        <p14:creationId xmlns:p14="http://schemas.microsoft.com/office/powerpoint/2010/main" val="2213864360"/>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8DA64C3C-F852-48E2-A3A5-06C3448F0FDE}"/>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FC3DA561-6677-4CD4-A002-CBB7D2D83593}"/>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C9CD8352-D1FE-4A31-85F2-65CCC3F2149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73BD02D4-6CB9-4182-A901-8015679D2D22}"/>
              </a:ext>
            </a:extLst>
          </p:cNvPr>
          <p:cNvSpPr>
            <a:spLocks noGrp="1"/>
          </p:cNvSpPr>
          <p:nvPr>
            <p:ph type="sldNum" sz="quarter" idx="12"/>
          </p:nvPr>
        </p:nvSpPr>
        <p:spPr/>
        <p:txBody>
          <a:bodyPr/>
          <a:lstStyle>
            <a:lvl1pPr>
              <a:defRPr smtClean="0"/>
            </a:lvl1pPr>
          </a:lstStyle>
          <a:p>
            <a:pPr>
              <a:defRPr/>
            </a:pPr>
            <a:fld id="{0A35A9E7-28E2-4300-B9D6-F0D4C115488D}" type="slidenum">
              <a:rPr lang="en-US" altLang="en-US"/>
              <a:pPr>
                <a:defRPr/>
              </a:pPr>
              <a:t>‹#›</a:t>
            </a:fld>
            <a:endParaRPr lang="en-US" altLang="en-US"/>
          </a:p>
        </p:txBody>
      </p:sp>
    </p:spTree>
    <p:extLst>
      <p:ext uri="{BB962C8B-B14F-4D97-AF65-F5344CB8AC3E}">
        <p14:creationId xmlns:p14="http://schemas.microsoft.com/office/powerpoint/2010/main" val="2409855671"/>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08C99914-9668-4DE1-B12D-06E23EF31203}"/>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E4D065F7-B649-430E-8680-058F39BE8A0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F2A7B4E1-E51C-46B4-9EA9-A23A406A2521}"/>
              </a:ext>
            </a:extLst>
          </p:cNvPr>
          <p:cNvSpPr>
            <a:spLocks noGrp="1"/>
          </p:cNvSpPr>
          <p:nvPr>
            <p:ph type="sldNum" sz="quarter" idx="12"/>
          </p:nvPr>
        </p:nvSpPr>
        <p:spPr/>
        <p:txBody>
          <a:bodyPr/>
          <a:lstStyle>
            <a:lvl1pPr>
              <a:defRPr/>
            </a:lvl1pPr>
          </a:lstStyle>
          <a:p>
            <a:pPr>
              <a:defRPr/>
            </a:pPr>
            <a:fld id="{15FE08CF-93D0-48D8-8465-C69416C62350}" type="slidenum">
              <a:rPr lang="en-US" altLang="en-US"/>
              <a:pPr>
                <a:defRPr/>
              </a:pPr>
              <a:t>‹#›</a:t>
            </a:fld>
            <a:endParaRPr lang="en-US" altLang="en-US"/>
          </a:p>
        </p:txBody>
      </p:sp>
    </p:spTree>
    <p:extLst>
      <p:ext uri="{BB962C8B-B14F-4D97-AF65-F5344CB8AC3E}">
        <p14:creationId xmlns:p14="http://schemas.microsoft.com/office/powerpoint/2010/main" val="802753956"/>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3ED257BD-72AE-455F-8EA1-1EA0DB34795D}"/>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26AE836F-028C-402B-ACA3-91B63E7CC8A2}"/>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B524B6C0-A6E9-4549-8E8B-B0ABB0EF7661}"/>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17F27386-298D-4256-98E9-E54D4D36DC8C}"/>
              </a:ext>
            </a:extLst>
          </p:cNvPr>
          <p:cNvSpPr>
            <a:spLocks noGrp="1"/>
          </p:cNvSpPr>
          <p:nvPr>
            <p:ph type="sldNum" sz="quarter" idx="12"/>
          </p:nvPr>
        </p:nvSpPr>
        <p:spPr>
          <a:xfrm>
            <a:off x="8229600" y="6477000"/>
            <a:ext cx="762000" cy="247650"/>
          </a:xfrm>
        </p:spPr>
        <p:txBody>
          <a:bodyPr/>
          <a:lstStyle>
            <a:lvl1pPr>
              <a:defRPr smtClean="0"/>
            </a:lvl1pPr>
          </a:lstStyle>
          <a:p>
            <a:pPr>
              <a:defRPr/>
            </a:pPr>
            <a:fld id="{5C6C827D-B558-46EE-B6BE-CAB7B963A09C}" type="slidenum">
              <a:rPr lang="en-US" altLang="en-US"/>
              <a:pPr>
                <a:defRPr/>
              </a:pPr>
              <a:t>‹#›</a:t>
            </a:fld>
            <a:endParaRPr lang="en-US" altLang="en-US"/>
          </a:p>
        </p:txBody>
      </p:sp>
    </p:spTree>
    <p:extLst>
      <p:ext uri="{BB962C8B-B14F-4D97-AF65-F5344CB8AC3E}">
        <p14:creationId xmlns:p14="http://schemas.microsoft.com/office/powerpoint/2010/main" val="2258316488"/>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55C78C95-8EDE-4989-832F-870BB4EA952E}"/>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164CB679-8B11-4E87-8973-2EA28B0B54A9}"/>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9DCDBD30-7F07-4EF3-9FF1-02BB4E292522}"/>
              </a:ext>
            </a:extLst>
          </p:cNvPr>
          <p:cNvSpPr>
            <a:spLocks noGrp="1"/>
          </p:cNvSpPr>
          <p:nvPr>
            <p:ph type="sldNum" sz="quarter" idx="12"/>
          </p:nvPr>
        </p:nvSpPr>
        <p:spPr/>
        <p:txBody>
          <a:bodyPr/>
          <a:lstStyle>
            <a:lvl1pPr>
              <a:defRPr/>
            </a:lvl1pPr>
          </a:lstStyle>
          <a:p>
            <a:pPr>
              <a:defRPr/>
            </a:pPr>
            <a:fld id="{EA1846EA-5C40-4164-9BE6-B4676DD582AC}" type="slidenum">
              <a:rPr lang="en-US" altLang="en-US"/>
              <a:pPr>
                <a:defRPr/>
              </a:pPr>
              <a:t>‹#›</a:t>
            </a:fld>
            <a:endParaRPr lang="en-US" altLang="en-US"/>
          </a:p>
        </p:txBody>
      </p:sp>
    </p:spTree>
    <p:extLst>
      <p:ext uri="{BB962C8B-B14F-4D97-AF65-F5344CB8AC3E}">
        <p14:creationId xmlns:p14="http://schemas.microsoft.com/office/powerpoint/2010/main" val="3923963180"/>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C301877A-A9D3-4213-852B-DD4080FC0B86}"/>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D159E576-3A03-40D1-9F3D-0B03CF0A84CB}"/>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5B849FD7-412D-4946-B776-DFA6E8C5E395}"/>
              </a:ext>
            </a:extLst>
          </p:cNvPr>
          <p:cNvSpPr>
            <a:spLocks noGrp="1"/>
          </p:cNvSpPr>
          <p:nvPr>
            <p:ph type="sldNum" sz="quarter" idx="12"/>
          </p:nvPr>
        </p:nvSpPr>
        <p:spPr/>
        <p:txBody>
          <a:bodyPr/>
          <a:lstStyle>
            <a:lvl1pPr>
              <a:defRPr smtClean="0"/>
            </a:lvl1pPr>
          </a:lstStyle>
          <a:p>
            <a:pPr>
              <a:defRPr/>
            </a:pPr>
            <a:fld id="{F374676C-76CF-47C3-90BC-D5F3E67C8B70}" type="slidenum">
              <a:rPr lang="en-US" altLang="en-US"/>
              <a:pPr>
                <a:defRPr/>
              </a:pPr>
              <a:t>‹#›</a:t>
            </a:fld>
            <a:endParaRPr lang="en-US" altLang="en-US"/>
          </a:p>
        </p:txBody>
      </p:sp>
    </p:spTree>
    <p:extLst>
      <p:ext uri="{BB962C8B-B14F-4D97-AF65-F5344CB8AC3E}">
        <p14:creationId xmlns:p14="http://schemas.microsoft.com/office/powerpoint/2010/main" val="733345563"/>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F847173C-70DE-481B-80A7-A1199736F4E7}"/>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D0D93A15-EC7E-4A1F-8304-AFD5F76932E3}"/>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B7A96699-D05B-4EF5-AE63-43999398438A}"/>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B048997C-7D70-4AB3-8094-5227D755BCAF}"/>
              </a:ext>
            </a:extLst>
          </p:cNvPr>
          <p:cNvSpPr>
            <a:spLocks noGrp="1"/>
          </p:cNvSpPr>
          <p:nvPr>
            <p:ph type="sldNum" sz="quarter" idx="12"/>
          </p:nvPr>
        </p:nvSpPr>
        <p:spPr/>
        <p:txBody>
          <a:bodyPr/>
          <a:lstStyle>
            <a:lvl1pPr>
              <a:defRPr smtClean="0"/>
            </a:lvl1pPr>
          </a:lstStyle>
          <a:p>
            <a:pPr>
              <a:defRPr/>
            </a:pPr>
            <a:fld id="{0BAE59BB-4C37-48A2-8697-F915534F44B4}" type="slidenum">
              <a:rPr lang="en-US" altLang="en-US"/>
              <a:pPr>
                <a:defRPr/>
              </a:pPr>
              <a:t>‹#›</a:t>
            </a:fld>
            <a:endParaRPr lang="en-US" altLang="en-US"/>
          </a:p>
        </p:txBody>
      </p:sp>
    </p:spTree>
    <p:extLst>
      <p:ext uri="{BB962C8B-B14F-4D97-AF65-F5344CB8AC3E}">
        <p14:creationId xmlns:p14="http://schemas.microsoft.com/office/powerpoint/2010/main" val="907235512"/>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77E64CED-65CC-402E-87F6-99CBB50417D1}"/>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6A656E67-3CE9-446E-83B7-41106C468E0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524C1208-D00F-4D68-B38F-CADD858C5C82}"/>
              </a:ext>
            </a:extLst>
          </p:cNvPr>
          <p:cNvSpPr>
            <a:spLocks noGrp="1"/>
          </p:cNvSpPr>
          <p:nvPr>
            <p:ph type="sldNum" sz="quarter" idx="12"/>
          </p:nvPr>
        </p:nvSpPr>
        <p:spPr/>
        <p:txBody>
          <a:bodyPr/>
          <a:lstStyle>
            <a:lvl1pPr>
              <a:defRPr smtClean="0"/>
            </a:lvl1pPr>
          </a:lstStyle>
          <a:p>
            <a:pPr>
              <a:defRPr/>
            </a:pPr>
            <a:fld id="{4A505DCF-6675-4CAD-8778-742453E68709}" type="slidenum">
              <a:rPr lang="en-US" altLang="en-US"/>
              <a:pPr>
                <a:defRPr/>
              </a:pPr>
              <a:t>‹#›</a:t>
            </a:fld>
            <a:endParaRPr lang="en-US" altLang="en-US"/>
          </a:p>
        </p:txBody>
      </p:sp>
    </p:spTree>
    <p:extLst>
      <p:ext uri="{BB962C8B-B14F-4D97-AF65-F5344CB8AC3E}">
        <p14:creationId xmlns:p14="http://schemas.microsoft.com/office/powerpoint/2010/main" val="3547341390"/>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D805055A-0D5A-42F6-9F85-46F9B15E418C}"/>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31898B6C-DBE2-4132-8D6F-79BFF4B62D47}"/>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A24EDFDE-9BDD-40FC-A91E-D325535900EB}"/>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8EAB98B0-6FFB-41C7-9D2B-CB0061ABB29B}"/>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BE597874-3503-431D-9E8E-6C03E097C5C6}"/>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D23627B4-7E15-4AE8-938A-D07FCAF8F356}"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344AF37B-F76D-4392-89D3-4AC1F95CB975}"/>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D00CDFCD-80D4-4019-A7E3-8288AA22C81F}"/>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9F54AC13-81C2-4DFC-A243-670B01C443C7}"/>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4759" r:id="rId1"/>
    <p:sldLayoutId id="2147484760" r:id="rId2"/>
    <p:sldLayoutId id="2147484761" r:id="rId3"/>
    <p:sldLayoutId id="2147484756" r:id="rId4"/>
    <p:sldLayoutId id="2147484762" r:id="rId5"/>
    <p:sldLayoutId id="2147484757" r:id="rId6"/>
    <p:sldLayoutId id="2147484763" r:id="rId7"/>
    <p:sldLayoutId id="2147484764" r:id="rId8"/>
    <p:sldLayoutId id="2147484765" r:id="rId9"/>
    <p:sldLayoutId id="2147484758" r:id="rId10"/>
    <p:sldLayoutId id="2147484766"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09E2AC48-69A4-4B2F-96F7-80BEF4799AEB}"/>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what  the  Lord’s  Supper  Can  Mean  to  you</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CB12243-01A4-4882-B798-9280797937C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DABBA64-24EF-4C49-95F2-41C0C7A9898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3. What does God do for you 	when you commit your life to Him?</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You are redeemed from slavery 		to sin - to freedom in Christ.</a:t>
            </a:r>
          </a:p>
        </p:txBody>
      </p:sp>
      <p:sp>
        <p:nvSpPr>
          <p:cNvPr id="4" name="Rectangle 3">
            <a:extLst>
              <a:ext uri="{FF2B5EF4-FFF2-40B4-BE49-F238E27FC236}">
                <a16:creationId xmlns:a16="http://schemas.microsoft.com/office/drawing/2014/main" id="{697144B7-A02B-4FA7-BC5C-666D079BA28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Be in Fellowship with the Lord.</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06C2B97-3B9C-461A-A0E2-26489EC9199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D84577E-FF91-47F8-8DFD-8AD31DCAA8F9}"/>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3. What does God do for you 	when you commit your life to Him?</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You are put in a </a:t>
            </a:r>
            <a:r>
              <a:rPr lang="en-US" sz="4400" b="1">
                <a:solidFill>
                  <a:srgbClr val="990033"/>
                </a:solidFill>
                <a:effectLst>
                  <a:outerShdw blurRad="38100" dist="38100" dir="2700000" algn="tl">
                    <a:srgbClr val="000000">
                      <a:alpha val="43137"/>
                    </a:srgbClr>
                  </a:outerShdw>
                </a:effectLst>
                <a:latin typeface="Arial Narrow" pitchFamily="34" charset="0"/>
              </a:rPr>
              <a:t>saved state</a:t>
            </a:r>
          </a:p>
          <a:p>
            <a:pPr marL="0" indent="0"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Ephesians 2:8-9 - For it is by grace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you have been saved</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through faith — and this not from yourselves, it is the gift of God</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E7C33C65-964D-4987-AE3C-806168A0634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Be in Fellowship with the Lord.</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46AA91A-B3EF-462E-8085-47580ED277A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DF4B9FC-CFC8-4326-B613-ADB3C32C5D5F}"/>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3. What does God do for you 	when you commit your life to Him?</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You are put in a </a:t>
            </a:r>
            <a:r>
              <a:rPr lang="en-US" sz="4400" b="1">
                <a:solidFill>
                  <a:srgbClr val="990033"/>
                </a:solidFill>
                <a:effectLst>
                  <a:outerShdw blurRad="38100" dist="38100" dir="2700000" algn="tl">
                    <a:srgbClr val="000000">
                      <a:alpha val="43137"/>
                    </a:srgbClr>
                  </a:outerShdw>
                </a:effectLst>
                <a:latin typeface="Arial Narrow" pitchFamily="34" charset="0"/>
              </a:rPr>
              <a:t>saved state - in addition </a:t>
            </a:r>
            <a:r>
              <a:rPr lang="en-US" sz="4400" b="1" dirty="0">
                <a:solidFill>
                  <a:srgbClr val="990033"/>
                </a:solidFill>
                <a:effectLst>
                  <a:outerShdw blurRad="38100" dist="38100" dir="2700000" algn="tl">
                    <a:srgbClr val="000000">
                      <a:alpha val="43137"/>
                    </a:srgbClr>
                  </a:outerShdw>
                </a:effectLst>
                <a:latin typeface="Arial Narrow" pitchFamily="34" charset="0"/>
              </a:rPr>
              <a:t>to being in </a:t>
            </a:r>
            <a:r>
              <a:rPr lang="en-US" sz="4400" b="1">
                <a:solidFill>
                  <a:srgbClr val="990033"/>
                </a:solidFill>
                <a:effectLst>
                  <a:outerShdw blurRad="38100" dist="38100" dir="2700000" algn="tl">
                    <a:srgbClr val="000000">
                      <a:alpha val="43137"/>
                    </a:srgbClr>
                  </a:outerShdw>
                </a:effectLst>
                <a:latin typeface="Arial Narrow" pitchFamily="34" charset="0"/>
              </a:rPr>
              <a:t>the process </a:t>
            </a:r>
            <a:r>
              <a:rPr lang="en-US" sz="4400" b="1" dirty="0">
                <a:solidFill>
                  <a:srgbClr val="990033"/>
                </a:solidFill>
                <a:effectLst>
                  <a:outerShdw blurRad="38100" dist="38100" dir="2700000" algn="tl">
                    <a:srgbClr val="000000">
                      <a:alpha val="43137"/>
                    </a:srgbClr>
                  </a:outerShdw>
                </a:effectLst>
                <a:latin typeface="Arial Narrow" pitchFamily="34" charset="0"/>
              </a:rPr>
              <a:t>of being </a:t>
            </a:r>
            <a:r>
              <a:rPr lang="en-US" sz="4400" b="1">
                <a:solidFill>
                  <a:srgbClr val="990033"/>
                </a:solidFill>
                <a:effectLst>
                  <a:outerShdw blurRad="38100" dist="38100" dir="2700000" algn="tl">
                    <a:srgbClr val="000000">
                      <a:alpha val="43137"/>
                    </a:srgbClr>
                  </a:outerShdw>
                </a:effectLst>
                <a:latin typeface="Arial Narrow" pitchFamily="34" charset="0"/>
              </a:rPr>
              <a:t>saved.</a:t>
            </a:r>
          </a:p>
          <a:p>
            <a:pPr marL="0" indent="0"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II Corinthians 3:18 - We . . . are being transformed into his likeness with ever-increasing glory . . . </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725F14E9-3AF7-4A3C-A242-0B0A7842B67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Be in Fellowship with the Lord.</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EF4E2AE-F588-4CF8-9BE6-F7B3742A2F7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90F5BA1-63F1-4BEF-9865-ADE1846312B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3. What does God do for you 	when you commit your life to Him?</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c. You come from being lost - to 		being found.</a:t>
            </a:r>
          </a:p>
        </p:txBody>
      </p:sp>
      <p:sp>
        <p:nvSpPr>
          <p:cNvPr id="4" name="Rectangle 3">
            <a:extLst>
              <a:ext uri="{FF2B5EF4-FFF2-40B4-BE49-F238E27FC236}">
                <a16:creationId xmlns:a16="http://schemas.microsoft.com/office/drawing/2014/main" id="{A83C9FEC-8335-4940-8679-C862C4535BA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Be in Fellowship with the Lord.</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FFF6F31-1033-4E50-93FF-8292F4E8E18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ADF1F34-DA4D-4C2C-AAB6-EFCFD1B33EA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3. What does God do for you 	when you commit your life to Him?</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d. You are justified - considered 		“not guilty”.</a:t>
            </a:r>
          </a:p>
        </p:txBody>
      </p:sp>
      <p:sp>
        <p:nvSpPr>
          <p:cNvPr id="4" name="Rectangle 3">
            <a:extLst>
              <a:ext uri="{FF2B5EF4-FFF2-40B4-BE49-F238E27FC236}">
                <a16:creationId xmlns:a16="http://schemas.microsoft.com/office/drawing/2014/main" id="{2FA50286-DE17-4CAF-92C9-836D5E9493A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Be in Fellowship with the Lord.</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16E5E17-A10C-4BA4-9B1C-77CDE9FA960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547ED40-F2F8-4E54-A4CF-38E1E53FA97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3. What does God do for you 	when you commit your life to Him?</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e. You are restored to fellowship.</a:t>
            </a:r>
          </a:p>
        </p:txBody>
      </p:sp>
      <p:sp>
        <p:nvSpPr>
          <p:cNvPr id="4" name="Rectangle 3">
            <a:extLst>
              <a:ext uri="{FF2B5EF4-FFF2-40B4-BE49-F238E27FC236}">
                <a16:creationId xmlns:a16="http://schemas.microsoft.com/office/drawing/2014/main" id="{1D0BDE37-A477-4750-81FB-0E5AAD0C24B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Be in Fellowship with the Lord.</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F3BB9CD-88AA-4E2B-AEAF-4908EED0AC6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245AD99-E179-4835-AC06-28BC4B03052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does the Lord’s Supper fit 	in?</a:t>
            </a:r>
          </a:p>
        </p:txBody>
      </p:sp>
      <p:sp>
        <p:nvSpPr>
          <p:cNvPr id="4" name="Rectangle 3">
            <a:extLst>
              <a:ext uri="{FF2B5EF4-FFF2-40B4-BE49-F238E27FC236}">
                <a16:creationId xmlns:a16="http://schemas.microsoft.com/office/drawing/2014/main" id="{4E6D9D9C-7DFC-4502-85E7-69BC44FF922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Be in Fellowship with the Lord.</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90CDB3C-4A86-4643-8C4C-85539C7AF26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AA98EE4-A8B6-40C2-A949-E9FA696D08E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does the Lord’s Supper fit 	in?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 should you do before you 	partake?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1:9 - If we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confess our sins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he is faithful and just and will forgive us our sins and purify us from all unrighteousness.</a:t>
            </a:r>
          </a:p>
        </p:txBody>
      </p:sp>
      <p:sp>
        <p:nvSpPr>
          <p:cNvPr id="4" name="Rectangle 3">
            <a:extLst>
              <a:ext uri="{FF2B5EF4-FFF2-40B4-BE49-F238E27FC236}">
                <a16:creationId xmlns:a16="http://schemas.microsoft.com/office/drawing/2014/main" id="{94E85E65-0698-4167-8BA3-82618A43F87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Be in Fellowship with the Lord.</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BE025FD-8350-428C-8876-C7E57E4C1A0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F162997-A666-4BE2-AD63-C68FCA01FE3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does the Lord’s Supper fit 	in?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On the Day of Pentecost the 	cross was fulfilled - the 	Kingdom (the church) was 	established on earth!</a:t>
            </a:r>
          </a:p>
        </p:txBody>
      </p:sp>
      <p:sp>
        <p:nvSpPr>
          <p:cNvPr id="4" name="Rectangle 3">
            <a:extLst>
              <a:ext uri="{FF2B5EF4-FFF2-40B4-BE49-F238E27FC236}">
                <a16:creationId xmlns:a16="http://schemas.microsoft.com/office/drawing/2014/main" id="{2C805E7D-FF22-4230-A839-86C7D4F3278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Be in Fellowship with the Lord.</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BDD4023-F8E0-49DA-A6C7-68566D1DAA33}"/>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494672B-63E1-4F6E-86E8-476940D2B827}"/>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To Be in Fellowship with the Lord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v15-16</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To be a Remembrance of God’s Love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22:19 - And he took bread, gave thanks and broke it, and gave it to them, saying,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This is my body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given for you; do this in remembrance of me.”</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6C5BFA3-EB4F-4DB9-BEF5-8C3546CE167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B7B20EA-1D04-4FF9-84A5-8378416698FD}"/>
              </a:ext>
            </a:extLst>
          </p:cNvPr>
          <p:cNvSpPr>
            <a:spLocks noGrp="1" noChangeArrowheads="1"/>
          </p:cNvSpPr>
          <p:nvPr>
            <p:ph idx="1"/>
          </p:nvPr>
        </p:nvSpPr>
        <p:spPr>
          <a:xfrm>
            <a:off x="457200" y="1066800"/>
            <a:ext cx="8229600" cy="5791200"/>
          </a:xfrm>
        </p:spPr>
        <p:txBody>
          <a:bodyPr>
            <a:normAutofit fontScale="92500"/>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22:7-13</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Then came the day of Unleavened Bread on which the Passover lamb had to be sacrificed. Jesus sent Peter and John, saying, “Go and make preparations for us to eat the Passover.” “Where do you want us to prepare for it?” they asked. He replied, “As you enter the city, a man carrying a jar of water will meet you. Follow him to the house that he enters, and say to the owner of the house, ‘The Teacher asks: Where is the guest room, where I may eat the Passover with my disciples?’ He will show you a large upper room, all furnished. Make preparations there.”</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74B86A3-B5E1-4600-A8FF-1A88B295210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6A7CF1B-1234-41BA-8F0E-F3FCD8536319}"/>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does “this is My body” refer 	to?</a:t>
            </a:r>
          </a:p>
        </p:txBody>
      </p:sp>
      <p:sp>
        <p:nvSpPr>
          <p:cNvPr id="4" name="Rectangle 3">
            <a:extLst>
              <a:ext uri="{FF2B5EF4-FFF2-40B4-BE49-F238E27FC236}">
                <a16:creationId xmlns:a16="http://schemas.microsoft.com/office/drawing/2014/main" id="{9B5448E0-098E-49A8-B052-D71E7BE8B78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To be a Remembrance of God’s Love.</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2408D29-A8F9-4A70-8EFA-980251D2BCC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F263E57-A2D1-493F-9424-303FB9920332}"/>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does “this is My body” refer 	to?</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Philippians 2:5-7 - Your attitude should be the same as that of Christ Jesus: Who, being in very nature God, did not consider equality with God something to be grasped, but made himself nothing, taking the very nature of a servant,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being made in human likeness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5AF7E45F-459D-410F-A969-4A8E21A3974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To be a Remembrance of God’s Love.</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A11F0B8-0F13-40A7-914D-DF8DE66AFB4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5EA0D1D-7828-48FF-80F5-380C35F37BBF}"/>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does “this is My body” refer 	to?</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Remembering the cross - the 	incentive to surrender to Him!</a:t>
            </a:r>
          </a:p>
        </p:txBody>
      </p:sp>
      <p:sp>
        <p:nvSpPr>
          <p:cNvPr id="4" name="Rectangle 3">
            <a:extLst>
              <a:ext uri="{FF2B5EF4-FFF2-40B4-BE49-F238E27FC236}">
                <a16:creationId xmlns:a16="http://schemas.microsoft.com/office/drawing/2014/main" id="{FE4D970C-09D1-4C1F-B34E-75CEECC3ED3C}"/>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To be a Remembrance of God’s Love.</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8FAE1B2-1823-4BA4-9365-FCD8EE450E3D}"/>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0127FB9-AB0A-45F7-9334-C9E9D7E288AD}"/>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To Be in Fellowship with the Lord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v15-16</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To be a Remembrance of God’s Love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v19</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To Be </a:t>
            </a:r>
            <a:r>
              <a:rPr lang="en-US" sz="4400" b="1">
                <a:solidFill>
                  <a:srgbClr val="002060"/>
                </a:solidFill>
                <a:effectLst>
                  <a:outerShdw blurRad="38100" dist="38100" dir="2700000" algn="tl">
                    <a:srgbClr val="000000">
                      <a:alpha val="43137"/>
                    </a:srgbClr>
                  </a:outerShdw>
                </a:effectLst>
                <a:latin typeface="Arial Narrow" pitchFamily="34" charset="0"/>
              </a:rPr>
              <a:t>a Remembrance of the New </a:t>
            </a:r>
            <a:r>
              <a:rPr lang="en-US" sz="4400" b="1" dirty="0">
                <a:solidFill>
                  <a:srgbClr val="002060"/>
                </a:solidFill>
                <a:effectLst>
                  <a:outerShdw blurRad="38100" dist="38100" dir="2700000" algn="tl">
                    <a:srgbClr val="000000">
                      <a:alpha val="43137"/>
                    </a:srgbClr>
                  </a:outerShdw>
                </a:effectLst>
                <a:latin typeface="Arial Narrow" pitchFamily="34" charset="0"/>
              </a:rPr>
              <a:t>Covenant</a:t>
            </a:r>
          </a:p>
          <a:p>
            <a:pPr marL="609600" indent="-609600" algn="just" eaLnBrk="1" fontAlgn="auto" hangingPunct="1">
              <a:spcAft>
                <a:spcPts val="0"/>
              </a:spcAf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Luke 22:20 - In the same way, after the supper he took the cup, saying, “This cup is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new covenant in my blood</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which is poured out for you.</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2F79760-EB37-434D-9290-5817356817C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752F00B-093D-42CA-8D07-BB43F78D4724}"/>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What’s a covenant?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55516AED-3FFF-4B8F-920E-B3B42EDAF6F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To Be a New Covenant. </a:t>
            </a:r>
            <a:endParaRPr lang="en-US"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4817092-8DFF-4EEF-AAF2-AAFAC373BCF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9FF6FE7-C4B6-4724-A1A9-ABC268F4A039}"/>
              </a:ext>
            </a:extLst>
          </p:cNvPr>
          <p:cNvSpPr>
            <a:spLocks noGrp="1" noChangeArrowheads="1"/>
          </p:cNvSpPr>
          <p:nvPr>
            <p:ph idx="1"/>
          </p:nvPr>
        </p:nvSpPr>
        <p:spPr>
          <a:xfrm>
            <a:off x="457200" y="1143000"/>
            <a:ext cx="8229600" cy="51816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What’s a covenant?</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rPr>
              <a:t>Covenant</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a solemn 	agreement between two parties, 	a testament, a will.</a:t>
            </a:r>
          </a:p>
          <a:p>
            <a:pPr marL="609600" indent="-609600" algn="just" eaLnBrk="1" hangingPunct="1">
              <a:buFont typeface="Wingdings 2" panose="05020102010507070707" pitchFamily="18" charset="2"/>
              <a:buNone/>
            </a:pPr>
            <a:endParaRPr lang="en-US" altLang="en-US" sz="4400" b="1">
              <a:solidFill>
                <a:srgbClr val="990033"/>
              </a:solidFill>
              <a:effectLst>
                <a:outerShdw blurRad="38100" dist="38100" dir="2700000" algn="tl">
                  <a:srgbClr val="C0C0C0"/>
                </a:outerShdw>
              </a:effectLst>
              <a:latin typeface="Arial Narrow" panose="020B0606020202030204" pitchFamily="34" charset="0"/>
            </a:endParaRPr>
          </a:p>
          <a:p>
            <a:pPr marL="609600" indent="-609600" algn="just" eaLnBrk="1" hangingPunct="1">
              <a:buFont typeface="Wingdings 2" panose="05020102010507070707" pitchFamily="18" charset="2"/>
              <a:buNone/>
            </a:pPr>
            <a:endPar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διαθήκη</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7D5785B0-EC27-4678-A069-7CBF03F6DFBD}"/>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To Be a New Covenant. </a:t>
            </a:r>
            <a:endParaRPr lang="en-US"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38136CE-A69D-4480-8A05-A3E06A7C7E3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75887E5-BDD6-4AA9-8536-619E106C8426}"/>
              </a:ext>
            </a:extLst>
          </p:cNvPr>
          <p:cNvSpPr>
            <a:spLocks noGrp="1" noChangeArrowheads="1"/>
          </p:cNvSpPr>
          <p:nvPr>
            <p:ph idx="1"/>
          </p:nvPr>
        </p:nvSpPr>
        <p:spPr>
          <a:xfrm>
            <a:off x="457200" y="1143000"/>
            <a:ext cx="8229600" cy="51816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What’s a covenant?</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rPr>
              <a:t>Covenant</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a solemn 	agreement between two parties, 	a testament, a will.</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2. An example - Boaz</a:t>
            </a:r>
          </a:p>
          <a:p>
            <a:pPr marL="609600" indent="-609600" algn="ctr"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(Ruth 4:1-12)</a:t>
            </a:r>
          </a:p>
          <a:p>
            <a:pPr marL="609600" indent="-609600" algn="ctr"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διαθήκη</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7FF049A4-9480-475E-BF86-66D7F56D1C5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To Be a New Covenant. </a:t>
            </a:r>
            <a:endParaRPr lang="en-US"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628ACD9-8650-47BA-ACE9-D5809E925DF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0FE92E7-4745-4A9F-B9C5-B74C9E3798E3}"/>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What’s a covenant?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new covenant was promised 	that would be </a:t>
            </a:r>
            <a:r>
              <a:rPr lang="en-US" sz="4400" b="1" u="sng" dirty="0">
                <a:solidFill>
                  <a:srgbClr val="990033"/>
                </a:solidFill>
                <a:effectLst>
                  <a:outerShdw blurRad="38100" dist="38100" dir="2700000" algn="tl">
                    <a:srgbClr val="000000">
                      <a:alpha val="43137"/>
                    </a:srgbClr>
                  </a:outerShdw>
                </a:effectLst>
                <a:latin typeface="Arial Narrow" pitchFamily="34" charset="0"/>
              </a:rPr>
              <a:t>superior</a:t>
            </a:r>
            <a:r>
              <a:rPr lang="en-US" sz="4400" b="1" dirty="0">
                <a:solidFill>
                  <a:srgbClr val="990033"/>
                </a:solidFill>
                <a:effectLst>
                  <a:outerShdw blurRad="38100" dist="38100" dir="2700000" algn="tl">
                    <a:srgbClr val="000000">
                      <a:alpha val="43137"/>
                    </a:srgbClr>
                  </a:outerShdw>
                </a:effectLst>
                <a:latin typeface="Arial Narrow" pitchFamily="34" charset="0"/>
              </a:rPr>
              <a:t> to the old 	one.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Jeremiah 31:33 - This is the covenant I will make with the house of Israel after that time,” declares the LORD. I will put my law in their minds and write it on their hearts. I will be their God, and they will be my people.</a:t>
            </a:r>
            <a:endParaRPr lang="en-US"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69BD425-218A-4ED5-AB50-6771608D26C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To Be a New Covenant. </a:t>
            </a:r>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361BA92-7D7E-40D0-8516-A46639EC862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C303673-FE8D-43DB-A56B-3A9B3E827378}"/>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new covenant was promised 	that would be </a:t>
            </a:r>
            <a:r>
              <a:rPr lang="en-US" sz="4400" b="1" u="sng" dirty="0">
                <a:solidFill>
                  <a:srgbClr val="990033"/>
                </a:solidFill>
                <a:effectLst>
                  <a:outerShdw blurRad="38100" dist="38100" dir="2700000" algn="tl">
                    <a:srgbClr val="000000">
                      <a:alpha val="43137"/>
                    </a:srgbClr>
                  </a:outerShdw>
                </a:effectLst>
                <a:latin typeface="Arial Narrow" pitchFamily="34" charset="0"/>
              </a:rPr>
              <a:t>superior</a:t>
            </a:r>
            <a:r>
              <a:rPr lang="en-US" sz="4400" b="1" dirty="0">
                <a:solidFill>
                  <a:srgbClr val="990033"/>
                </a:solidFill>
                <a:effectLst>
                  <a:outerShdw blurRad="38100" dist="38100" dir="2700000" algn="tl">
                    <a:srgbClr val="000000">
                      <a:alpha val="43137"/>
                    </a:srgbClr>
                  </a:outerShdw>
                </a:effectLst>
                <a:latin typeface="Arial Narrow" pitchFamily="34" charset="0"/>
              </a:rPr>
              <a:t> to the old 	one.</a:t>
            </a:r>
          </a:p>
          <a:p>
            <a:pPr marL="609600" indent="-609600" algn="ctr"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E8E47E68-5482-445D-9B94-30A492E5B48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To Be a New Covenant. </a:t>
            </a:r>
            <a:endParaRPr lang="en-US" dirty="0"/>
          </a:p>
        </p:txBody>
      </p:sp>
      <p:graphicFrame>
        <p:nvGraphicFramePr>
          <p:cNvPr id="5" name="Table 4">
            <a:extLst>
              <a:ext uri="{FF2B5EF4-FFF2-40B4-BE49-F238E27FC236}">
                <a16:creationId xmlns:a16="http://schemas.microsoft.com/office/drawing/2014/main" id="{6F4AAE44-EB8B-4DB1-851A-2C5343C6431C}"/>
              </a:ext>
            </a:extLst>
          </p:cNvPr>
          <p:cNvGraphicFramePr>
            <a:graphicFrameLocks noGrp="1"/>
          </p:cNvGraphicFramePr>
          <p:nvPr/>
        </p:nvGraphicFramePr>
        <p:xfrm>
          <a:off x="1524000" y="3505200"/>
          <a:ext cx="6096000" cy="193040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b="1" dirty="0">
                          <a:solidFill>
                            <a:srgbClr val="990033"/>
                          </a:solidFill>
                          <a:effectLst>
                            <a:outerShdw blurRad="38100" dist="38100" dir="2700000" algn="tl">
                              <a:srgbClr val="000000">
                                <a:alpha val="43137"/>
                              </a:srgbClr>
                            </a:outerShdw>
                          </a:effectLst>
                          <a:latin typeface="Arial" pitchFamily="34" charset="0"/>
                          <a:cs typeface="Arial" pitchFamily="34" charset="0"/>
                        </a:rPr>
                        <a:t>Old Covenant</a:t>
                      </a:r>
                    </a:p>
                  </a:txBody>
                  <a:tcPr/>
                </a:tc>
                <a:tc>
                  <a:txBody>
                    <a:bodyPr/>
                    <a:lstStyle/>
                    <a:p>
                      <a:pPr algn="ctr"/>
                      <a:r>
                        <a:rPr lang="en-US" b="1" dirty="0">
                          <a:solidFill>
                            <a:srgbClr val="990033"/>
                          </a:solidFill>
                          <a:effectLst>
                            <a:outerShdw blurRad="38100" dist="38100" dir="2700000" algn="tl">
                              <a:srgbClr val="000000">
                                <a:alpha val="43137"/>
                              </a:srgbClr>
                            </a:outerShdw>
                          </a:effectLst>
                          <a:latin typeface="Arial" pitchFamily="34" charset="0"/>
                          <a:cs typeface="Arial" pitchFamily="34" charset="0"/>
                        </a:rPr>
                        <a:t>New Covenant</a:t>
                      </a:r>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solidFill>
                            <a:srgbClr val="990033"/>
                          </a:solidFill>
                          <a:effectLst>
                            <a:outerShdw blurRad="38100" dist="38100" dir="2700000" algn="tl">
                              <a:srgbClr val="000000">
                                <a:alpha val="43137"/>
                              </a:srgbClr>
                            </a:outerShdw>
                          </a:effectLst>
                          <a:latin typeface="Arial" pitchFamily="34" charset="0"/>
                          <a:cs typeface="Arial" pitchFamily="34" charset="0"/>
                        </a:rPr>
                        <a:t>God’s Promise: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effectLst>
                            <a:outerShdw blurRad="38100" dist="38100" dir="2700000" algn="tl">
                              <a:srgbClr val="000000">
                                <a:alpha val="43137"/>
                              </a:srgbClr>
                            </a:outerShdw>
                          </a:effectLst>
                          <a:latin typeface="Arial" pitchFamily="34" charset="0"/>
                          <a:cs typeface="Arial" pitchFamily="34" charset="0"/>
                        </a:rPr>
                        <a:t>God brought them out of Egypt - supplied their needs.</a:t>
                      </a:r>
                    </a:p>
                  </a:txBody>
                  <a:tcPr/>
                </a:tc>
                <a:tc>
                  <a:txBody>
                    <a:bodyPr/>
                    <a:lstStyle/>
                    <a:p>
                      <a:endParaRPr lang="en-US" b="1" dirty="0">
                        <a:effectLst>
                          <a:outerShdw blurRad="38100" dist="38100" dir="2700000" algn="tl">
                            <a:srgbClr val="000000">
                              <a:alpha val="43137"/>
                            </a:srgbClr>
                          </a:outerShdw>
                        </a:effectLst>
                        <a:latin typeface="Arial" pitchFamily="34" charset="0"/>
                        <a:cs typeface="Arial" pitchFamily="34" charset="0"/>
                      </a:endParaRPr>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solidFill>
                            <a:srgbClr val="990033"/>
                          </a:solidFill>
                          <a:effectLst>
                            <a:outerShdw blurRad="38100" dist="38100" dir="2700000" algn="tl">
                              <a:srgbClr val="000000">
                                <a:alpha val="43137"/>
                              </a:srgbClr>
                            </a:outerShdw>
                          </a:effectLst>
                          <a:latin typeface="Arial" pitchFamily="34" charset="0"/>
                          <a:cs typeface="Arial" pitchFamily="34" charset="0"/>
                        </a:rPr>
                        <a:t>Our Obligation:</a:t>
                      </a:r>
                    </a:p>
                  </a:txBody>
                  <a:tcPr/>
                </a:tc>
                <a:tc>
                  <a:txBody>
                    <a:bodyPr/>
                    <a:lstStyle/>
                    <a:p>
                      <a:endParaRPr lang="en-US" b="1"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endParaRPr lang="en-US" b="1" dirty="0">
                        <a:effectLst>
                          <a:outerShdw blurRad="38100" dist="38100" dir="2700000" algn="tl">
                            <a:srgbClr val="000000">
                              <a:alpha val="43137"/>
                            </a:srgbClr>
                          </a:outerShdw>
                        </a:effectLst>
                        <a:latin typeface="Arial" pitchFamily="34" charset="0"/>
                        <a:cs typeface="Arial" pitchFamily="34" charset="0"/>
                      </a:endParaRPr>
                    </a:p>
                  </a:txBody>
                  <a:tcPr/>
                </a:tc>
                <a:extLst>
                  <a:ext uri="{0D108BD9-81ED-4DB2-BD59-A6C34878D82A}">
                    <a16:rowId xmlns:a16="http://schemas.microsoft.com/office/drawing/2014/main" val="10002"/>
                  </a:ext>
                </a:extLst>
              </a:tr>
            </a:tbl>
          </a:graphicData>
        </a:graphic>
      </p:graphicFrame>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5F59EA3-1EA3-4175-9281-06FF6748406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2DBF95-0468-4BFD-909D-F00B72E3A36C}"/>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new covenant was promised 	that would be </a:t>
            </a:r>
            <a:r>
              <a:rPr lang="en-US" sz="4400" b="1" u="sng" dirty="0">
                <a:solidFill>
                  <a:srgbClr val="990033"/>
                </a:solidFill>
                <a:effectLst>
                  <a:outerShdw blurRad="38100" dist="38100" dir="2700000" algn="tl">
                    <a:srgbClr val="000000">
                      <a:alpha val="43137"/>
                    </a:srgbClr>
                  </a:outerShdw>
                </a:effectLst>
                <a:latin typeface="Arial Narrow" pitchFamily="34" charset="0"/>
              </a:rPr>
              <a:t>superior</a:t>
            </a:r>
            <a:r>
              <a:rPr lang="en-US" sz="4400" b="1" dirty="0">
                <a:solidFill>
                  <a:srgbClr val="990033"/>
                </a:solidFill>
                <a:effectLst>
                  <a:outerShdw blurRad="38100" dist="38100" dir="2700000" algn="tl">
                    <a:srgbClr val="000000">
                      <a:alpha val="43137"/>
                    </a:srgbClr>
                  </a:outerShdw>
                </a:effectLst>
                <a:latin typeface="Arial Narrow" pitchFamily="34" charset="0"/>
              </a:rPr>
              <a:t> to the old 	one.</a:t>
            </a:r>
          </a:p>
          <a:p>
            <a:pPr marL="609600" indent="-609600" algn="ctr"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BE242AC2-8A04-46D2-93A4-01C3113F69E4}"/>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To Be a New Covenant. </a:t>
            </a:r>
            <a:endParaRPr lang="en-US" dirty="0"/>
          </a:p>
        </p:txBody>
      </p:sp>
      <p:graphicFrame>
        <p:nvGraphicFramePr>
          <p:cNvPr id="5" name="Table 4">
            <a:extLst>
              <a:ext uri="{FF2B5EF4-FFF2-40B4-BE49-F238E27FC236}">
                <a16:creationId xmlns:a16="http://schemas.microsoft.com/office/drawing/2014/main" id="{9540ACC9-6F89-46C8-A0FD-5FFDCB3C0EA1}"/>
              </a:ext>
            </a:extLst>
          </p:cNvPr>
          <p:cNvGraphicFramePr>
            <a:graphicFrameLocks noGrp="1"/>
          </p:cNvGraphicFramePr>
          <p:nvPr/>
        </p:nvGraphicFramePr>
        <p:xfrm>
          <a:off x="1524000" y="3505200"/>
          <a:ext cx="6096000" cy="2200275"/>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947">
                <a:tc>
                  <a:txBody>
                    <a:bodyPr/>
                    <a:lstStyle/>
                    <a:p>
                      <a:pPr algn="ctr"/>
                      <a:endParaRPr lang="en-US" sz="1800" dirty="0"/>
                    </a:p>
                  </a:txBody>
                  <a:tcPr marT="45733" marB="45733"/>
                </a:tc>
                <a:tc>
                  <a:txBody>
                    <a:bodyPr/>
                    <a:lstStyle/>
                    <a:p>
                      <a:pPr algn="ctr"/>
                      <a:r>
                        <a:rPr lang="en-US" sz="1800" b="1" dirty="0">
                          <a:solidFill>
                            <a:srgbClr val="990033"/>
                          </a:solidFill>
                          <a:effectLst>
                            <a:outerShdw blurRad="38100" dist="38100" dir="2700000" algn="tl">
                              <a:srgbClr val="000000">
                                <a:alpha val="43137"/>
                              </a:srgbClr>
                            </a:outerShdw>
                          </a:effectLst>
                          <a:latin typeface="Arial" pitchFamily="34" charset="0"/>
                          <a:cs typeface="Arial" pitchFamily="34" charset="0"/>
                        </a:rPr>
                        <a:t>Old Covenant</a:t>
                      </a:r>
                    </a:p>
                  </a:txBody>
                  <a:tcPr marT="45733" marB="45733"/>
                </a:tc>
                <a:tc>
                  <a:txBody>
                    <a:bodyPr/>
                    <a:lstStyle/>
                    <a:p>
                      <a:pPr algn="ctr"/>
                      <a:r>
                        <a:rPr lang="en-US" sz="1800" b="1" dirty="0">
                          <a:solidFill>
                            <a:srgbClr val="990033"/>
                          </a:solidFill>
                          <a:effectLst>
                            <a:outerShdw blurRad="38100" dist="38100" dir="2700000" algn="tl">
                              <a:srgbClr val="000000">
                                <a:alpha val="43137"/>
                              </a:srgbClr>
                            </a:outerShdw>
                          </a:effectLst>
                          <a:latin typeface="Arial" pitchFamily="34" charset="0"/>
                          <a:cs typeface="Arial" pitchFamily="34" charset="0"/>
                        </a:rPr>
                        <a:t>New Covenant</a:t>
                      </a:r>
                    </a:p>
                  </a:txBody>
                  <a:tcPr marT="45733" marB="45733"/>
                </a:tc>
                <a:extLst>
                  <a:ext uri="{0D108BD9-81ED-4DB2-BD59-A6C34878D82A}">
                    <a16:rowId xmlns:a16="http://schemas.microsoft.com/office/drawing/2014/main" val="10000"/>
                  </a:ext>
                </a:extLst>
              </a:tr>
              <a:tr h="11890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solidFill>
                            <a:srgbClr val="990033"/>
                          </a:solidFill>
                          <a:effectLst>
                            <a:outerShdw blurRad="38100" dist="38100" dir="2700000" algn="tl">
                              <a:srgbClr val="000000">
                                <a:alpha val="43137"/>
                              </a:srgbClr>
                            </a:outerShdw>
                          </a:effectLst>
                          <a:latin typeface="Arial" pitchFamily="34" charset="0"/>
                          <a:cs typeface="Arial" pitchFamily="34" charset="0"/>
                        </a:rPr>
                        <a:t>God’s Promise:</a:t>
                      </a:r>
                    </a:p>
                  </a:txBody>
                  <a:tcPr marT="45733" marB="4573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effectLst>
                            <a:outerShdw blurRad="38100" dist="38100" dir="2700000" algn="tl">
                              <a:srgbClr val="000000">
                                <a:alpha val="43137"/>
                              </a:srgbClr>
                            </a:outerShdw>
                          </a:effectLst>
                          <a:latin typeface="Arial" pitchFamily="34" charset="0"/>
                          <a:cs typeface="Arial" pitchFamily="34" charset="0"/>
                        </a:rPr>
                        <a:t>God brought them out of Egypt - supplied their needs.</a:t>
                      </a:r>
                    </a:p>
                  </a:txBody>
                  <a:tcPr marT="45733" marB="45733"/>
                </a:tc>
                <a:tc>
                  <a:txBody>
                    <a:bodyPr/>
                    <a:lstStyle/>
                    <a:p>
                      <a:endParaRPr lang="en-US" sz="1800" b="1" dirty="0">
                        <a:effectLst>
                          <a:outerShdw blurRad="38100" dist="38100" dir="2700000" algn="tl">
                            <a:srgbClr val="000000">
                              <a:alpha val="43137"/>
                            </a:srgbClr>
                          </a:outerShdw>
                        </a:effectLst>
                        <a:latin typeface="Arial" pitchFamily="34" charset="0"/>
                        <a:cs typeface="Arial" pitchFamily="34" charset="0"/>
                      </a:endParaRPr>
                    </a:p>
                  </a:txBody>
                  <a:tcPr marT="45733" marB="45733"/>
                </a:tc>
                <a:extLst>
                  <a:ext uri="{0D108BD9-81ED-4DB2-BD59-A6C34878D82A}">
                    <a16:rowId xmlns:a16="http://schemas.microsoft.com/office/drawing/2014/main" val="10001"/>
                  </a:ext>
                </a:extLst>
              </a:tr>
              <a:tr h="6402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solidFill>
                            <a:srgbClr val="990033"/>
                          </a:solidFill>
                          <a:effectLst>
                            <a:outerShdw blurRad="38100" dist="38100" dir="2700000" algn="tl">
                              <a:srgbClr val="000000">
                                <a:alpha val="43137"/>
                              </a:srgbClr>
                            </a:outerShdw>
                          </a:effectLst>
                          <a:latin typeface="Arial" pitchFamily="34" charset="0"/>
                          <a:cs typeface="Arial" pitchFamily="34" charset="0"/>
                        </a:rPr>
                        <a:t>Our Obligation:</a:t>
                      </a:r>
                    </a:p>
                  </a:txBody>
                  <a:tcPr marT="45733" marB="45733"/>
                </a:tc>
                <a:tc>
                  <a:txBody>
                    <a:bodyPr/>
                    <a:lstStyle/>
                    <a:p>
                      <a:r>
                        <a:rPr lang="en-US" sz="1800" b="1" dirty="0">
                          <a:effectLst>
                            <a:outerShdw blurRad="38100" dist="38100" dir="2700000" algn="tl">
                              <a:srgbClr val="000000">
                                <a:alpha val="43137"/>
                              </a:srgbClr>
                            </a:outerShdw>
                          </a:effectLst>
                          <a:latin typeface="Arial" pitchFamily="34" charset="0"/>
                          <a:cs typeface="Arial" pitchFamily="34" charset="0"/>
                        </a:rPr>
                        <a:t>They would keep His laws.</a:t>
                      </a:r>
                    </a:p>
                  </a:txBody>
                  <a:tcPr marT="45733" marB="45733"/>
                </a:tc>
                <a:tc>
                  <a:txBody>
                    <a:bodyPr/>
                    <a:lstStyle/>
                    <a:p>
                      <a:endParaRPr lang="en-US" sz="1800" b="1" dirty="0">
                        <a:effectLst>
                          <a:outerShdw blurRad="38100" dist="38100" dir="2700000" algn="tl">
                            <a:srgbClr val="000000">
                              <a:alpha val="43137"/>
                            </a:srgbClr>
                          </a:outerShdw>
                        </a:effectLst>
                        <a:latin typeface="Arial" pitchFamily="34" charset="0"/>
                        <a:cs typeface="Arial" pitchFamily="34" charset="0"/>
                      </a:endParaRPr>
                    </a:p>
                  </a:txBody>
                  <a:tcPr marT="45733" marB="45733"/>
                </a:tc>
                <a:extLst>
                  <a:ext uri="{0D108BD9-81ED-4DB2-BD59-A6C34878D82A}">
                    <a16:rowId xmlns:a16="http://schemas.microsoft.com/office/drawing/2014/main" val="10002"/>
                  </a:ext>
                </a:extLst>
              </a:tr>
            </a:tbl>
          </a:graphicData>
        </a:graphic>
      </p:graphicFrame>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9007F98-912F-4D05-A263-A0C6E188D67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4398A24-E081-4618-AC93-DDDC109AB25A}"/>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Luke 22:14-18</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They left and found things just as Jesus had told them. So they prepared the Passover. When the hour came, Jesus and his apostles reclined at the table. And he said to them, “I have eagerly desired to eat this Passover with you before I suffer. For I tell you, I will not eat it again until it finds fulfillment in the kingdom of God.” </a:t>
            </a:r>
            <a:r>
              <a:rPr lang="en-US" sz="26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After taking the cup, he gave thanks and said, “Take this and divide it among you. For I tell you I will not drink again of the fruit of the vine until the kingdom of God comes.”</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82020EB-3F86-49BC-9D5D-7CA91547106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82EDCC0-3818-4D0D-9D0F-D7EB28735F94}"/>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new covenant was promised 	that would be </a:t>
            </a:r>
            <a:r>
              <a:rPr lang="en-US" sz="4400" b="1" u="sng" dirty="0">
                <a:solidFill>
                  <a:srgbClr val="990033"/>
                </a:solidFill>
                <a:effectLst>
                  <a:outerShdw blurRad="38100" dist="38100" dir="2700000" algn="tl">
                    <a:srgbClr val="000000">
                      <a:alpha val="43137"/>
                    </a:srgbClr>
                  </a:outerShdw>
                </a:effectLst>
                <a:latin typeface="Arial Narrow" pitchFamily="34" charset="0"/>
              </a:rPr>
              <a:t>superior</a:t>
            </a:r>
            <a:r>
              <a:rPr lang="en-US" sz="4400" b="1" dirty="0">
                <a:solidFill>
                  <a:srgbClr val="990033"/>
                </a:solidFill>
                <a:effectLst>
                  <a:outerShdw blurRad="38100" dist="38100" dir="2700000" algn="tl">
                    <a:srgbClr val="000000">
                      <a:alpha val="43137"/>
                    </a:srgbClr>
                  </a:outerShdw>
                </a:effectLst>
                <a:latin typeface="Arial Narrow" pitchFamily="34" charset="0"/>
              </a:rPr>
              <a:t> to the old 	one.</a:t>
            </a:r>
          </a:p>
          <a:p>
            <a:pPr marL="609600" indent="-609600" algn="ctr"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3D859197-95C8-41EA-85F9-B443969E6D7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To Be a New Covenant. </a:t>
            </a:r>
            <a:endParaRPr lang="en-US" dirty="0"/>
          </a:p>
        </p:txBody>
      </p:sp>
      <p:graphicFrame>
        <p:nvGraphicFramePr>
          <p:cNvPr id="5" name="Table 4">
            <a:extLst>
              <a:ext uri="{FF2B5EF4-FFF2-40B4-BE49-F238E27FC236}">
                <a16:creationId xmlns:a16="http://schemas.microsoft.com/office/drawing/2014/main" id="{1DEBDCB9-382A-4466-9D85-2B0308E29343}"/>
              </a:ext>
            </a:extLst>
          </p:cNvPr>
          <p:cNvGraphicFramePr>
            <a:graphicFrameLocks noGrp="1"/>
          </p:cNvGraphicFramePr>
          <p:nvPr/>
        </p:nvGraphicFramePr>
        <p:xfrm>
          <a:off x="1524000" y="3505200"/>
          <a:ext cx="6096000" cy="2200275"/>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947">
                <a:tc>
                  <a:txBody>
                    <a:bodyPr/>
                    <a:lstStyle/>
                    <a:p>
                      <a:pPr algn="ctr"/>
                      <a:endParaRPr lang="en-US" sz="1800" dirty="0"/>
                    </a:p>
                  </a:txBody>
                  <a:tcPr marT="45733" marB="45733"/>
                </a:tc>
                <a:tc>
                  <a:txBody>
                    <a:bodyPr/>
                    <a:lstStyle/>
                    <a:p>
                      <a:pPr algn="ctr"/>
                      <a:r>
                        <a:rPr lang="en-US" sz="1800" b="1" dirty="0">
                          <a:solidFill>
                            <a:srgbClr val="990033"/>
                          </a:solidFill>
                          <a:effectLst>
                            <a:outerShdw blurRad="38100" dist="38100" dir="2700000" algn="tl">
                              <a:srgbClr val="000000">
                                <a:alpha val="43137"/>
                              </a:srgbClr>
                            </a:outerShdw>
                          </a:effectLst>
                          <a:latin typeface="Arial" pitchFamily="34" charset="0"/>
                          <a:cs typeface="Arial" pitchFamily="34" charset="0"/>
                        </a:rPr>
                        <a:t>Old Covenant</a:t>
                      </a:r>
                    </a:p>
                  </a:txBody>
                  <a:tcPr marT="45733" marB="45733"/>
                </a:tc>
                <a:tc>
                  <a:txBody>
                    <a:bodyPr/>
                    <a:lstStyle/>
                    <a:p>
                      <a:pPr algn="ctr"/>
                      <a:r>
                        <a:rPr lang="en-US" sz="1800" b="1" dirty="0">
                          <a:solidFill>
                            <a:srgbClr val="990033"/>
                          </a:solidFill>
                          <a:effectLst>
                            <a:outerShdw blurRad="38100" dist="38100" dir="2700000" algn="tl">
                              <a:srgbClr val="000000">
                                <a:alpha val="43137"/>
                              </a:srgbClr>
                            </a:outerShdw>
                          </a:effectLst>
                          <a:latin typeface="Arial" pitchFamily="34" charset="0"/>
                          <a:cs typeface="Arial" pitchFamily="34" charset="0"/>
                        </a:rPr>
                        <a:t>New Covenant</a:t>
                      </a:r>
                    </a:p>
                  </a:txBody>
                  <a:tcPr marT="45733" marB="45733"/>
                </a:tc>
                <a:extLst>
                  <a:ext uri="{0D108BD9-81ED-4DB2-BD59-A6C34878D82A}">
                    <a16:rowId xmlns:a16="http://schemas.microsoft.com/office/drawing/2014/main" val="10000"/>
                  </a:ext>
                </a:extLst>
              </a:tr>
              <a:tr h="11890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solidFill>
                            <a:srgbClr val="990033"/>
                          </a:solidFill>
                          <a:effectLst>
                            <a:outerShdw blurRad="38100" dist="38100" dir="2700000" algn="tl">
                              <a:srgbClr val="000000">
                                <a:alpha val="43137"/>
                              </a:srgbClr>
                            </a:outerShdw>
                          </a:effectLst>
                          <a:latin typeface="Arial" pitchFamily="34" charset="0"/>
                          <a:cs typeface="Arial" pitchFamily="34" charset="0"/>
                        </a:rPr>
                        <a:t>God’s Promise:</a:t>
                      </a:r>
                    </a:p>
                  </a:txBody>
                  <a:tcPr marT="45733" marB="4573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effectLst>
                            <a:outerShdw blurRad="38100" dist="38100" dir="2700000" algn="tl">
                              <a:srgbClr val="000000">
                                <a:alpha val="43137"/>
                              </a:srgbClr>
                            </a:outerShdw>
                          </a:effectLst>
                          <a:latin typeface="Arial" pitchFamily="34" charset="0"/>
                          <a:cs typeface="Arial" pitchFamily="34" charset="0"/>
                        </a:rPr>
                        <a:t>God brought them out of Egypt - supplied their needs.</a:t>
                      </a:r>
                    </a:p>
                  </a:txBody>
                  <a:tcPr marT="45733" marB="45733"/>
                </a:tc>
                <a:tc>
                  <a:txBody>
                    <a:bodyPr/>
                    <a:lstStyle/>
                    <a:p>
                      <a:r>
                        <a:rPr lang="en-US" sz="1800" b="1" dirty="0">
                          <a:effectLst>
                            <a:outerShdw blurRad="38100" dist="38100" dir="2700000" algn="tl">
                              <a:srgbClr val="000000">
                                <a:alpha val="43137"/>
                              </a:srgbClr>
                            </a:outerShdw>
                          </a:effectLst>
                          <a:latin typeface="Arial" pitchFamily="34" charset="0"/>
                          <a:cs typeface="Arial" pitchFamily="34" charset="0"/>
                        </a:rPr>
                        <a:t>God’s fellowship forever available to all people.</a:t>
                      </a:r>
                    </a:p>
                  </a:txBody>
                  <a:tcPr marT="45733" marB="45733"/>
                </a:tc>
                <a:extLst>
                  <a:ext uri="{0D108BD9-81ED-4DB2-BD59-A6C34878D82A}">
                    <a16:rowId xmlns:a16="http://schemas.microsoft.com/office/drawing/2014/main" val="10001"/>
                  </a:ext>
                </a:extLst>
              </a:tr>
              <a:tr h="6402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solidFill>
                            <a:srgbClr val="990033"/>
                          </a:solidFill>
                          <a:effectLst>
                            <a:outerShdw blurRad="38100" dist="38100" dir="2700000" algn="tl">
                              <a:srgbClr val="000000">
                                <a:alpha val="43137"/>
                              </a:srgbClr>
                            </a:outerShdw>
                          </a:effectLst>
                          <a:latin typeface="Arial" pitchFamily="34" charset="0"/>
                          <a:cs typeface="Arial" pitchFamily="34" charset="0"/>
                        </a:rPr>
                        <a:t>Our Obligation:</a:t>
                      </a:r>
                    </a:p>
                  </a:txBody>
                  <a:tcPr marT="45733" marB="45733"/>
                </a:tc>
                <a:tc>
                  <a:txBody>
                    <a:bodyPr/>
                    <a:lstStyle/>
                    <a:p>
                      <a:r>
                        <a:rPr lang="en-US" sz="1800" b="1" dirty="0">
                          <a:effectLst>
                            <a:outerShdw blurRad="38100" dist="38100" dir="2700000" algn="tl">
                              <a:srgbClr val="000000">
                                <a:alpha val="43137"/>
                              </a:srgbClr>
                            </a:outerShdw>
                          </a:effectLst>
                          <a:latin typeface="Arial" pitchFamily="34" charset="0"/>
                          <a:cs typeface="Arial" pitchFamily="34" charset="0"/>
                        </a:rPr>
                        <a:t>They would keep His laws.</a:t>
                      </a:r>
                    </a:p>
                  </a:txBody>
                  <a:tcPr marT="45733" marB="45733"/>
                </a:tc>
                <a:tc>
                  <a:txBody>
                    <a:bodyPr/>
                    <a:lstStyle/>
                    <a:p>
                      <a:endParaRPr lang="en-US" sz="1800" b="1" dirty="0">
                        <a:effectLst>
                          <a:outerShdw blurRad="38100" dist="38100" dir="2700000" algn="tl">
                            <a:srgbClr val="000000">
                              <a:alpha val="43137"/>
                            </a:srgbClr>
                          </a:outerShdw>
                        </a:effectLst>
                        <a:latin typeface="Arial" pitchFamily="34" charset="0"/>
                        <a:cs typeface="Arial" pitchFamily="34" charset="0"/>
                      </a:endParaRPr>
                    </a:p>
                  </a:txBody>
                  <a:tcPr marT="45733" marB="45733"/>
                </a:tc>
                <a:extLst>
                  <a:ext uri="{0D108BD9-81ED-4DB2-BD59-A6C34878D82A}">
                    <a16:rowId xmlns:a16="http://schemas.microsoft.com/office/drawing/2014/main" val="10002"/>
                  </a:ext>
                </a:extLst>
              </a:tr>
            </a:tbl>
          </a:graphicData>
        </a:graphic>
      </p:graphicFrame>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DB885ED-6679-41A3-BA61-E214EFDDBAB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9BF5C54-9290-4EDC-B25A-C009181B0B7F}"/>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new covenant was promised 	that would be </a:t>
            </a:r>
            <a:r>
              <a:rPr lang="en-US" sz="4400" b="1" u="sng" dirty="0">
                <a:solidFill>
                  <a:srgbClr val="990033"/>
                </a:solidFill>
                <a:effectLst>
                  <a:outerShdw blurRad="38100" dist="38100" dir="2700000" algn="tl">
                    <a:srgbClr val="000000">
                      <a:alpha val="43137"/>
                    </a:srgbClr>
                  </a:outerShdw>
                </a:effectLst>
                <a:latin typeface="Arial Narrow" pitchFamily="34" charset="0"/>
              </a:rPr>
              <a:t>superior</a:t>
            </a:r>
            <a:r>
              <a:rPr lang="en-US" sz="4400" b="1" dirty="0">
                <a:solidFill>
                  <a:srgbClr val="990033"/>
                </a:solidFill>
                <a:effectLst>
                  <a:outerShdw blurRad="38100" dist="38100" dir="2700000" algn="tl">
                    <a:srgbClr val="000000">
                      <a:alpha val="43137"/>
                    </a:srgbClr>
                  </a:outerShdw>
                </a:effectLst>
                <a:latin typeface="Arial Narrow" pitchFamily="34" charset="0"/>
              </a:rPr>
              <a:t> to the old 	one.</a:t>
            </a:r>
          </a:p>
          <a:p>
            <a:pPr marL="609600" indent="-609600" algn="ctr"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BAB70992-8102-47C8-8A42-E3D67CD74D3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To Be a New Covenant. </a:t>
            </a:r>
            <a:endParaRPr lang="en-US" dirty="0"/>
          </a:p>
        </p:txBody>
      </p:sp>
      <p:graphicFrame>
        <p:nvGraphicFramePr>
          <p:cNvPr id="5" name="Table 4">
            <a:extLst>
              <a:ext uri="{FF2B5EF4-FFF2-40B4-BE49-F238E27FC236}">
                <a16:creationId xmlns:a16="http://schemas.microsoft.com/office/drawing/2014/main" id="{5FDE475F-02DD-4216-A5D8-123AB0322CCF}"/>
              </a:ext>
            </a:extLst>
          </p:cNvPr>
          <p:cNvGraphicFramePr>
            <a:graphicFrameLocks noGrp="1"/>
          </p:cNvGraphicFramePr>
          <p:nvPr/>
        </p:nvGraphicFramePr>
        <p:xfrm>
          <a:off x="1524000" y="3505200"/>
          <a:ext cx="6096000" cy="2473325"/>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570">
                <a:tc>
                  <a:txBody>
                    <a:bodyPr/>
                    <a:lstStyle/>
                    <a:p>
                      <a:pPr algn="ctr"/>
                      <a:endParaRPr lang="en-US" sz="1800" dirty="0"/>
                    </a:p>
                  </a:txBody>
                  <a:tcPr marT="45687" marB="45687"/>
                </a:tc>
                <a:tc>
                  <a:txBody>
                    <a:bodyPr/>
                    <a:lstStyle/>
                    <a:p>
                      <a:pPr algn="ctr"/>
                      <a:r>
                        <a:rPr lang="en-US" sz="1800" b="1" dirty="0">
                          <a:solidFill>
                            <a:srgbClr val="990033"/>
                          </a:solidFill>
                          <a:effectLst>
                            <a:outerShdw blurRad="38100" dist="38100" dir="2700000" algn="tl">
                              <a:srgbClr val="000000">
                                <a:alpha val="43137"/>
                              </a:srgbClr>
                            </a:outerShdw>
                          </a:effectLst>
                          <a:latin typeface="Arial" pitchFamily="34" charset="0"/>
                          <a:cs typeface="Arial" pitchFamily="34" charset="0"/>
                        </a:rPr>
                        <a:t>Old Covenant</a:t>
                      </a:r>
                    </a:p>
                  </a:txBody>
                  <a:tcPr marT="45687" marB="45687"/>
                </a:tc>
                <a:tc>
                  <a:txBody>
                    <a:bodyPr/>
                    <a:lstStyle/>
                    <a:p>
                      <a:pPr algn="ctr"/>
                      <a:r>
                        <a:rPr lang="en-US" sz="1800" b="1" dirty="0">
                          <a:solidFill>
                            <a:srgbClr val="990033"/>
                          </a:solidFill>
                          <a:effectLst>
                            <a:outerShdw blurRad="38100" dist="38100" dir="2700000" algn="tl">
                              <a:srgbClr val="000000">
                                <a:alpha val="43137"/>
                              </a:srgbClr>
                            </a:outerShdw>
                          </a:effectLst>
                          <a:latin typeface="Arial" pitchFamily="34" charset="0"/>
                          <a:cs typeface="Arial" pitchFamily="34" charset="0"/>
                        </a:rPr>
                        <a:t>New Covenant</a:t>
                      </a:r>
                    </a:p>
                  </a:txBody>
                  <a:tcPr marT="45687" marB="45687"/>
                </a:tc>
                <a:extLst>
                  <a:ext uri="{0D108BD9-81ED-4DB2-BD59-A6C34878D82A}">
                    <a16:rowId xmlns:a16="http://schemas.microsoft.com/office/drawing/2014/main" val="10000"/>
                  </a:ext>
                </a:extLst>
              </a:tr>
              <a:tr h="11885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solidFill>
                            <a:srgbClr val="990033"/>
                          </a:solidFill>
                          <a:effectLst>
                            <a:outerShdw blurRad="38100" dist="38100" dir="2700000" algn="tl">
                              <a:srgbClr val="000000">
                                <a:alpha val="43137"/>
                              </a:srgbClr>
                            </a:outerShdw>
                          </a:effectLst>
                          <a:latin typeface="Arial" pitchFamily="34" charset="0"/>
                          <a:cs typeface="Arial" pitchFamily="34" charset="0"/>
                        </a:rPr>
                        <a:t>God’s Promise:</a:t>
                      </a:r>
                    </a:p>
                  </a:txBody>
                  <a:tcPr marT="45687" marB="4568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effectLst>
                            <a:outerShdw blurRad="38100" dist="38100" dir="2700000" algn="tl">
                              <a:srgbClr val="000000">
                                <a:alpha val="43137"/>
                              </a:srgbClr>
                            </a:outerShdw>
                          </a:effectLst>
                          <a:latin typeface="Arial" pitchFamily="34" charset="0"/>
                          <a:cs typeface="Arial" pitchFamily="34" charset="0"/>
                        </a:rPr>
                        <a:t>God brought them out of Egypt - supplied their needs.</a:t>
                      </a:r>
                    </a:p>
                  </a:txBody>
                  <a:tcPr marT="45687" marB="45687"/>
                </a:tc>
                <a:tc>
                  <a:txBody>
                    <a:bodyPr/>
                    <a:lstStyle/>
                    <a:p>
                      <a:r>
                        <a:rPr lang="en-US" sz="1800" b="1" dirty="0">
                          <a:effectLst>
                            <a:outerShdw blurRad="38100" dist="38100" dir="2700000" algn="tl">
                              <a:srgbClr val="000000">
                                <a:alpha val="43137"/>
                              </a:srgbClr>
                            </a:outerShdw>
                          </a:effectLst>
                          <a:latin typeface="Arial" pitchFamily="34" charset="0"/>
                          <a:cs typeface="Arial" pitchFamily="34" charset="0"/>
                        </a:rPr>
                        <a:t>God’s fellowship forever available to all people.</a:t>
                      </a:r>
                    </a:p>
                  </a:txBody>
                  <a:tcPr marT="45687" marB="45687"/>
                </a:tc>
                <a:extLst>
                  <a:ext uri="{0D108BD9-81ED-4DB2-BD59-A6C34878D82A}">
                    <a16:rowId xmlns:a16="http://schemas.microsoft.com/office/drawing/2014/main" val="10001"/>
                  </a:ext>
                </a:extLst>
              </a:tr>
              <a:tr h="9142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solidFill>
                            <a:srgbClr val="990033"/>
                          </a:solidFill>
                          <a:effectLst>
                            <a:outerShdw blurRad="38100" dist="38100" dir="2700000" algn="tl">
                              <a:srgbClr val="000000">
                                <a:alpha val="43137"/>
                              </a:srgbClr>
                            </a:outerShdw>
                          </a:effectLst>
                          <a:latin typeface="Arial" pitchFamily="34" charset="0"/>
                          <a:cs typeface="Arial" pitchFamily="34" charset="0"/>
                        </a:rPr>
                        <a:t>Our Obligation:</a:t>
                      </a:r>
                    </a:p>
                  </a:txBody>
                  <a:tcPr marT="45687" marB="45687"/>
                </a:tc>
                <a:tc>
                  <a:txBody>
                    <a:bodyPr/>
                    <a:lstStyle/>
                    <a:p>
                      <a:r>
                        <a:rPr lang="en-US" sz="1800" b="1" dirty="0">
                          <a:effectLst>
                            <a:outerShdw blurRad="38100" dist="38100" dir="2700000" algn="tl">
                              <a:srgbClr val="000000">
                                <a:alpha val="43137"/>
                              </a:srgbClr>
                            </a:outerShdw>
                          </a:effectLst>
                          <a:latin typeface="Arial" pitchFamily="34" charset="0"/>
                          <a:cs typeface="Arial" pitchFamily="34" charset="0"/>
                        </a:rPr>
                        <a:t>They would keep His laws.</a:t>
                      </a:r>
                    </a:p>
                  </a:txBody>
                  <a:tcPr marT="45687" marB="45687"/>
                </a:tc>
                <a:tc>
                  <a:txBody>
                    <a:bodyPr/>
                    <a:lstStyle/>
                    <a:p>
                      <a:r>
                        <a:rPr lang="en-US" sz="1800" b="1" dirty="0">
                          <a:effectLst>
                            <a:outerShdw blurRad="38100" dist="38100" dir="2700000" algn="tl">
                              <a:srgbClr val="000000">
                                <a:alpha val="43137"/>
                              </a:srgbClr>
                            </a:outerShdw>
                          </a:effectLst>
                          <a:latin typeface="Arial" pitchFamily="34" charset="0"/>
                          <a:cs typeface="Arial" pitchFamily="34" charset="0"/>
                        </a:rPr>
                        <a:t>God’s will would be instilled in their memory.</a:t>
                      </a:r>
                    </a:p>
                  </a:txBody>
                  <a:tcPr marT="45687" marB="45687"/>
                </a:tc>
                <a:extLst>
                  <a:ext uri="{0D108BD9-81ED-4DB2-BD59-A6C34878D82A}">
                    <a16:rowId xmlns:a16="http://schemas.microsoft.com/office/drawing/2014/main" val="10002"/>
                  </a:ext>
                </a:extLst>
              </a:tr>
            </a:tbl>
          </a:graphicData>
        </a:graphic>
      </p:graphicFrame>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DCFDB32-C9F7-454F-B333-620BA9C5D9F2}"/>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07ACFA4-4CCF-46C3-B6F4-CCCFA0F73BA8}"/>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When did the new covenant come 	into being?</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22:20 - In the same way, after the supper he took the cup, saying, “This cup is the new covenant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in my blood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which is poured out for you.</a:t>
            </a:r>
          </a:p>
        </p:txBody>
      </p:sp>
      <p:sp>
        <p:nvSpPr>
          <p:cNvPr id="4" name="Rectangle 3">
            <a:extLst>
              <a:ext uri="{FF2B5EF4-FFF2-40B4-BE49-F238E27FC236}">
                <a16:creationId xmlns:a16="http://schemas.microsoft.com/office/drawing/2014/main" id="{ECA8B356-5C74-456D-91BA-A9DA11AC3548}"/>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To Be a New Covenant. </a:t>
            </a:r>
            <a:endParaRPr lang="en-US"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24A2ED6-24DE-4F8D-B3E0-B66D5E7220D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B8ED27-D1E0-41CD-81E9-94F9274CB646}"/>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How does the new covenant work 	for you?</a:t>
            </a:r>
          </a:p>
          <a:p>
            <a:pPr marL="609600" indent="-609600" algn="ctr"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7118304D-CE61-41C9-B82C-D7BA6AE4B0F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To Be a New Covenant. </a:t>
            </a:r>
            <a:endParaRPr lang="en-US" dirty="0"/>
          </a:p>
        </p:txBody>
      </p:sp>
      <p:graphicFrame>
        <p:nvGraphicFramePr>
          <p:cNvPr id="5" name="Table 4">
            <a:extLst>
              <a:ext uri="{FF2B5EF4-FFF2-40B4-BE49-F238E27FC236}">
                <a16:creationId xmlns:a16="http://schemas.microsoft.com/office/drawing/2014/main" id="{A254AF9D-52F3-4C6B-9B3B-2AE566A8D5CC}"/>
              </a:ext>
            </a:extLst>
          </p:cNvPr>
          <p:cNvGraphicFramePr>
            <a:graphicFrameLocks noGrp="1"/>
          </p:cNvGraphicFramePr>
          <p:nvPr/>
        </p:nvGraphicFramePr>
        <p:xfrm>
          <a:off x="1524000" y="3505200"/>
          <a:ext cx="6096000" cy="2290763"/>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640019">
                <a:tc>
                  <a:txBody>
                    <a:bodyPr/>
                    <a:lstStyle/>
                    <a:p>
                      <a:pPr algn="ctr"/>
                      <a:endParaRPr lang="en-US" sz="1800" dirty="0"/>
                    </a:p>
                  </a:txBody>
                  <a:tcPr marT="45704" marB="45704"/>
                </a:tc>
                <a:tc>
                  <a:txBody>
                    <a:bodyPr/>
                    <a:lstStyle/>
                    <a:p>
                      <a:pPr algn="ctr"/>
                      <a:r>
                        <a:rPr lang="en-US" sz="1800" b="1" dirty="0">
                          <a:solidFill>
                            <a:srgbClr val="990033"/>
                          </a:solidFill>
                          <a:effectLst>
                            <a:outerShdw blurRad="38100" dist="38100" dir="2700000" algn="tl">
                              <a:srgbClr val="000000">
                                <a:alpha val="43137"/>
                              </a:srgbClr>
                            </a:outerShdw>
                          </a:effectLst>
                          <a:latin typeface="Arial" pitchFamily="34" charset="0"/>
                          <a:cs typeface="Arial" pitchFamily="34" charset="0"/>
                        </a:rPr>
                        <a:t>The</a:t>
                      </a:r>
                      <a:r>
                        <a:rPr lang="en-US" sz="1800" b="1" baseline="0" dirty="0">
                          <a:solidFill>
                            <a:srgbClr val="990033"/>
                          </a:solidFill>
                          <a:effectLst>
                            <a:outerShdw blurRad="38100" dist="38100" dir="2700000" algn="tl">
                              <a:srgbClr val="000000">
                                <a:alpha val="43137"/>
                              </a:srgbClr>
                            </a:outerShdw>
                          </a:effectLst>
                          <a:latin typeface="Arial" pitchFamily="34" charset="0"/>
                          <a:cs typeface="Arial" pitchFamily="34" charset="0"/>
                        </a:rPr>
                        <a:t> New </a:t>
                      </a:r>
                      <a:r>
                        <a:rPr lang="en-US" sz="1800" b="1" dirty="0">
                          <a:solidFill>
                            <a:srgbClr val="990033"/>
                          </a:solidFill>
                          <a:effectLst>
                            <a:outerShdw blurRad="38100" dist="38100" dir="2700000" algn="tl">
                              <a:srgbClr val="000000">
                                <a:alpha val="43137"/>
                              </a:srgbClr>
                            </a:outerShdw>
                          </a:effectLst>
                          <a:latin typeface="Arial" pitchFamily="34" charset="0"/>
                          <a:cs typeface="Arial" pitchFamily="34" charset="0"/>
                        </a:rPr>
                        <a:t>Covenant</a:t>
                      </a:r>
                    </a:p>
                  </a:txBody>
                  <a:tcPr marT="45704" marB="45704"/>
                </a:tc>
                <a:tc>
                  <a:txBody>
                    <a:bodyPr/>
                    <a:lstStyle/>
                    <a:p>
                      <a:pPr algn="ctr"/>
                      <a:endParaRPr lang="en-US" sz="1800" b="1" dirty="0">
                        <a:solidFill>
                          <a:srgbClr val="990033"/>
                        </a:solidFill>
                        <a:effectLst>
                          <a:outerShdw blurRad="38100" dist="38100" dir="2700000" algn="tl">
                            <a:srgbClr val="000000">
                              <a:alpha val="43137"/>
                            </a:srgbClr>
                          </a:outerShdw>
                        </a:effectLst>
                        <a:latin typeface="Arial" pitchFamily="34" charset="0"/>
                        <a:cs typeface="Arial" pitchFamily="34" charset="0"/>
                      </a:endParaRPr>
                    </a:p>
                  </a:txBody>
                  <a:tcPr marT="45704" marB="45704"/>
                </a:tc>
                <a:extLst>
                  <a:ext uri="{0D108BD9-81ED-4DB2-BD59-A6C34878D82A}">
                    <a16:rowId xmlns:a16="http://schemas.microsoft.com/office/drawing/2014/main" val="10000"/>
                  </a:ext>
                </a:extLst>
              </a:tr>
              <a:tr h="6400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solidFill>
                            <a:srgbClr val="990033"/>
                          </a:solidFill>
                          <a:effectLst>
                            <a:outerShdw blurRad="38100" dist="38100" dir="2700000" algn="tl">
                              <a:srgbClr val="000000">
                                <a:alpha val="43137"/>
                              </a:srgbClr>
                            </a:outerShdw>
                          </a:effectLst>
                          <a:latin typeface="Arial" pitchFamily="34" charset="0"/>
                          <a:cs typeface="Arial" pitchFamily="34" charset="0"/>
                        </a:rPr>
                        <a:t>Our Obligations:</a:t>
                      </a:r>
                    </a:p>
                  </a:txBody>
                  <a:tcPr marT="45704" marB="4570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effectLst>
                            <a:outerShdw blurRad="38100" dist="38100" dir="2700000" algn="tl">
                              <a:srgbClr val="000000">
                                <a:alpha val="43137"/>
                              </a:srgbClr>
                            </a:outerShdw>
                          </a:effectLst>
                          <a:latin typeface="Arial" pitchFamily="34" charset="0"/>
                          <a:cs typeface="Arial" pitchFamily="34" charset="0"/>
                        </a:rPr>
                        <a:t>Jesus becomes Lord of your life.</a:t>
                      </a:r>
                    </a:p>
                  </a:txBody>
                  <a:tcPr marT="45704" marB="45704"/>
                </a:tc>
                <a:tc>
                  <a:txBody>
                    <a:bodyPr/>
                    <a:lstStyle/>
                    <a:p>
                      <a:endParaRPr lang="en-US" sz="1800"/>
                    </a:p>
                  </a:txBody>
                  <a:tcPr marT="45704" marB="45704"/>
                </a:tc>
                <a:extLst>
                  <a:ext uri="{0D108BD9-81ED-4DB2-BD59-A6C34878D82A}">
                    <a16:rowId xmlns:a16="http://schemas.microsoft.com/office/drawing/2014/main" val="10001"/>
                  </a:ext>
                </a:extLst>
              </a:tr>
              <a:tr h="6400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1" dirty="0">
                        <a:solidFill>
                          <a:srgbClr val="990033"/>
                        </a:solidFill>
                        <a:effectLst>
                          <a:outerShdw blurRad="38100" dist="38100" dir="2700000" algn="tl">
                            <a:srgbClr val="000000">
                              <a:alpha val="43137"/>
                            </a:srgbClr>
                          </a:outerShdw>
                        </a:effectLst>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solidFill>
                            <a:srgbClr val="990033"/>
                          </a:solidFill>
                          <a:effectLst>
                            <a:outerShdw blurRad="38100" dist="38100" dir="2700000" algn="tl">
                              <a:srgbClr val="000000">
                                <a:alpha val="43137"/>
                              </a:srgbClr>
                            </a:outerShdw>
                          </a:effectLst>
                          <a:latin typeface="Arial" pitchFamily="34" charset="0"/>
                          <a:cs typeface="Arial" pitchFamily="34" charset="0"/>
                        </a:rPr>
                        <a:t>Benefits:</a:t>
                      </a:r>
                    </a:p>
                  </a:txBody>
                  <a:tcPr marT="45704" marB="45704"/>
                </a:tc>
                <a:tc>
                  <a:txBody>
                    <a:bodyPr/>
                    <a:lstStyle/>
                    <a:p>
                      <a:endParaRPr lang="en-US" sz="1800" b="1" dirty="0">
                        <a:effectLst>
                          <a:outerShdw blurRad="38100" dist="38100" dir="2700000" algn="tl">
                            <a:srgbClr val="000000">
                              <a:alpha val="43137"/>
                            </a:srgbClr>
                          </a:outerShdw>
                        </a:effectLst>
                        <a:latin typeface="Arial" pitchFamily="34" charset="0"/>
                        <a:cs typeface="Arial" pitchFamily="34" charset="0"/>
                      </a:endParaRPr>
                    </a:p>
                  </a:txBody>
                  <a:tcPr marT="45704" marB="45704"/>
                </a:tc>
                <a:tc>
                  <a:txBody>
                    <a:bodyPr/>
                    <a:lstStyle/>
                    <a:p>
                      <a:endParaRPr lang="en-US" sz="1800"/>
                    </a:p>
                  </a:txBody>
                  <a:tcPr marT="45704" marB="45704"/>
                </a:tc>
                <a:extLst>
                  <a:ext uri="{0D108BD9-81ED-4DB2-BD59-A6C34878D82A}">
                    <a16:rowId xmlns:a16="http://schemas.microsoft.com/office/drawing/2014/main" val="10002"/>
                  </a:ext>
                </a:extLst>
              </a:tr>
              <a:tr h="3707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1" dirty="0">
                        <a:solidFill>
                          <a:srgbClr val="990033"/>
                        </a:solidFill>
                        <a:effectLst>
                          <a:outerShdw blurRad="38100" dist="38100" dir="2700000" algn="tl">
                            <a:srgbClr val="000000">
                              <a:alpha val="43137"/>
                            </a:srgbClr>
                          </a:outerShdw>
                        </a:effectLst>
                        <a:latin typeface="Arial" pitchFamily="34" charset="0"/>
                        <a:cs typeface="Arial" pitchFamily="34" charset="0"/>
                      </a:endParaRPr>
                    </a:p>
                  </a:txBody>
                  <a:tcPr marT="45704" marB="45704"/>
                </a:tc>
                <a:tc>
                  <a:txBody>
                    <a:bodyPr/>
                    <a:lstStyle/>
                    <a:p>
                      <a:endParaRPr lang="en-US" sz="1800" b="1" dirty="0">
                        <a:effectLst>
                          <a:outerShdw blurRad="38100" dist="38100" dir="2700000" algn="tl">
                            <a:srgbClr val="000000">
                              <a:alpha val="43137"/>
                            </a:srgbClr>
                          </a:outerShdw>
                        </a:effectLst>
                        <a:latin typeface="Arial" pitchFamily="34" charset="0"/>
                        <a:cs typeface="Arial" pitchFamily="34" charset="0"/>
                      </a:endParaRPr>
                    </a:p>
                  </a:txBody>
                  <a:tcPr marT="45704" marB="45704"/>
                </a:tc>
                <a:tc>
                  <a:txBody>
                    <a:bodyPr/>
                    <a:lstStyle/>
                    <a:p>
                      <a:endParaRPr lang="en-US" sz="1800" dirty="0"/>
                    </a:p>
                  </a:txBody>
                  <a:tcPr marT="45704" marB="45704"/>
                </a:tc>
                <a:extLst>
                  <a:ext uri="{0D108BD9-81ED-4DB2-BD59-A6C34878D82A}">
                    <a16:rowId xmlns:a16="http://schemas.microsoft.com/office/drawing/2014/main" val="10003"/>
                  </a:ext>
                </a:extLst>
              </a:tr>
            </a:tbl>
          </a:graphicData>
        </a:graphic>
      </p:graphicFrame>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9C975FB-4179-430D-9552-01773FDA538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040C400-53AE-4089-A4A2-59DA3C4376B9}"/>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How does the new covenant work 	for you?</a:t>
            </a:r>
          </a:p>
          <a:p>
            <a:pPr marL="609600" indent="-609600" algn="ctr"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98B56E74-1F55-4A83-8FFD-66798F0C9425}"/>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To Be a New Covenant. </a:t>
            </a:r>
            <a:endParaRPr lang="en-US" dirty="0"/>
          </a:p>
        </p:txBody>
      </p:sp>
      <p:graphicFrame>
        <p:nvGraphicFramePr>
          <p:cNvPr id="5" name="Table 4">
            <a:extLst>
              <a:ext uri="{FF2B5EF4-FFF2-40B4-BE49-F238E27FC236}">
                <a16:creationId xmlns:a16="http://schemas.microsoft.com/office/drawing/2014/main" id="{F5DFA8CB-CBAA-420A-A309-8FD3081882DE}"/>
              </a:ext>
            </a:extLst>
          </p:cNvPr>
          <p:cNvGraphicFramePr>
            <a:graphicFrameLocks noGrp="1"/>
          </p:cNvGraphicFramePr>
          <p:nvPr/>
        </p:nvGraphicFramePr>
        <p:xfrm>
          <a:off x="1524000" y="3505200"/>
          <a:ext cx="6096000" cy="2295525"/>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639992">
                <a:tc>
                  <a:txBody>
                    <a:bodyPr/>
                    <a:lstStyle/>
                    <a:p>
                      <a:pPr algn="ctr"/>
                      <a:endParaRPr lang="en-US" sz="1800" dirty="0"/>
                    </a:p>
                  </a:txBody>
                  <a:tcPr marT="45692" marB="45692"/>
                </a:tc>
                <a:tc>
                  <a:txBody>
                    <a:bodyPr/>
                    <a:lstStyle/>
                    <a:p>
                      <a:pPr algn="ctr"/>
                      <a:r>
                        <a:rPr lang="en-US" sz="1800" b="1" dirty="0">
                          <a:solidFill>
                            <a:srgbClr val="990033"/>
                          </a:solidFill>
                          <a:effectLst>
                            <a:outerShdw blurRad="38100" dist="38100" dir="2700000" algn="tl">
                              <a:srgbClr val="000000">
                                <a:alpha val="43137"/>
                              </a:srgbClr>
                            </a:outerShdw>
                          </a:effectLst>
                          <a:latin typeface="Arial" pitchFamily="34" charset="0"/>
                          <a:cs typeface="Arial" pitchFamily="34" charset="0"/>
                        </a:rPr>
                        <a:t>The</a:t>
                      </a:r>
                      <a:r>
                        <a:rPr lang="en-US" sz="1800" b="1" baseline="0" dirty="0">
                          <a:solidFill>
                            <a:srgbClr val="990033"/>
                          </a:solidFill>
                          <a:effectLst>
                            <a:outerShdw blurRad="38100" dist="38100" dir="2700000" algn="tl">
                              <a:srgbClr val="000000">
                                <a:alpha val="43137"/>
                              </a:srgbClr>
                            </a:outerShdw>
                          </a:effectLst>
                          <a:latin typeface="Arial" pitchFamily="34" charset="0"/>
                          <a:cs typeface="Arial" pitchFamily="34" charset="0"/>
                        </a:rPr>
                        <a:t> New </a:t>
                      </a:r>
                      <a:r>
                        <a:rPr lang="en-US" sz="1800" b="1" dirty="0">
                          <a:solidFill>
                            <a:srgbClr val="990033"/>
                          </a:solidFill>
                          <a:effectLst>
                            <a:outerShdw blurRad="38100" dist="38100" dir="2700000" algn="tl">
                              <a:srgbClr val="000000">
                                <a:alpha val="43137"/>
                              </a:srgbClr>
                            </a:outerShdw>
                          </a:effectLst>
                          <a:latin typeface="Arial" pitchFamily="34" charset="0"/>
                          <a:cs typeface="Arial" pitchFamily="34" charset="0"/>
                        </a:rPr>
                        <a:t>Covenant</a:t>
                      </a:r>
                    </a:p>
                  </a:txBody>
                  <a:tcPr marT="45692" marB="45692"/>
                </a:tc>
                <a:tc>
                  <a:txBody>
                    <a:bodyPr/>
                    <a:lstStyle/>
                    <a:p>
                      <a:pPr algn="ctr"/>
                      <a:endParaRPr lang="en-US" sz="1800" b="1" dirty="0">
                        <a:solidFill>
                          <a:srgbClr val="990033"/>
                        </a:solidFill>
                        <a:effectLst>
                          <a:outerShdw blurRad="38100" dist="38100" dir="2700000" algn="tl">
                            <a:srgbClr val="000000">
                              <a:alpha val="43137"/>
                            </a:srgbClr>
                          </a:outerShdw>
                        </a:effectLst>
                        <a:latin typeface="Arial" pitchFamily="34" charset="0"/>
                        <a:cs typeface="Arial" pitchFamily="34" charset="0"/>
                      </a:endParaRPr>
                    </a:p>
                  </a:txBody>
                  <a:tcPr marT="45692" marB="45692"/>
                </a:tc>
                <a:extLst>
                  <a:ext uri="{0D108BD9-81ED-4DB2-BD59-A6C34878D82A}">
                    <a16:rowId xmlns:a16="http://schemas.microsoft.com/office/drawing/2014/main" val="10000"/>
                  </a:ext>
                </a:extLst>
              </a:tr>
              <a:tr h="9142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solidFill>
                            <a:srgbClr val="990033"/>
                          </a:solidFill>
                          <a:effectLst>
                            <a:outerShdw blurRad="38100" dist="38100" dir="2700000" algn="tl">
                              <a:srgbClr val="000000">
                                <a:alpha val="43137"/>
                              </a:srgbClr>
                            </a:outerShdw>
                          </a:effectLst>
                          <a:latin typeface="Arial" pitchFamily="34" charset="0"/>
                          <a:cs typeface="Arial" pitchFamily="34" charset="0"/>
                        </a:rPr>
                        <a:t>Our Obligations:</a:t>
                      </a:r>
                    </a:p>
                  </a:txBody>
                  <a:tcPr marT="45692" marB="4569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effectLst>
                            <a:outerShdw blurRad="38100" dist="38100" dir="2700000" algn="tl">
                              <a:srgbClr val="000000">
                                <a:alpha val="43137"/>
                              </a:srgbClr>
                            </a:outerShdw>
                          </a:effectLst>
                          <a:latin typeface="Arial" pitchFamily="34" charset="0"/>
                          <a:cs typeface="Arial" pitchFamily="34" charset="0"/>
                        </a:rPr>
                        <a:t>Jesus becomes Lord of your life.</a:t>
                      </a:r>
                    </a:p>
                  </a:txBody>
                  <a:tcPr marT="45692" marB="45692"/>
                </a:tc>
                <a:tc>
                  <a:txBody>
                    <a:bodyPr/>
                    <a:lstStyle/>
                    <a:p>
                      <a:r>
                        <a:rPr lang="en-US" sz="1800" b="1" dirty="0">
                          <a:effectLst>
                            <a:outerShdw blurRad="38100" dist="38100" dir="2700000" algn="tl">
                              <a:srgbClr val="000000">
                                <a:alpha val="43137"/>
                              </a:srgbClr>
                            </a:outerShdw>
                          </a:effectLst>
                          <a:latin typeface="Arial" pitchFamily="34" charset="0"/>
                          <a:cs typeface="Arial" pitchFamily="34" charset="0"/>
                        </a:rPr>
                        <a:t>You become eager to obey His will.</a:t>
                      </a:r>
                    </a:p>
                  </a:txBody>
                  <a:tcPr marT="45692" marB="45692"/>
                </a:tc>
                <a:extLst>
                  <a:ext uri="{0D108BD9-81ED-4DB2-BD59-A6C34878D82A}">
                    <a16:rowId xmlns:a16="http://schemas.microsoft.com/office/drawing/2014/main" val="10001"/>
                  </a:ext>
                </a:extLst>
              </a:tr>
              <a:tr h="3706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solidFill>
                            <a:srgbClr val="990033"/>
                          </a:solidFill>
                          <a:effectLst>
                            <a:outerShdw blurRad="38100" dist="38100" dir="2700000" algn="tl">
                              <a:srgbClr val="000000">
                                <a:alpha val="43137"/>
                              </a:srgbClr>
                            </a:outerShdw>
                          </a:effectLst>
                          <a:latin typeface="Arial" pitchFamily="34" charset="0"/>
                          <a:cs typeface="Arial" pitchFamily="34" charset="0"/>
                        </a:rPr>
                        <a:t>Benefits:</a:t>
                      </a:r>
                    </a:p>
                  </a:txBody>
                  <a:tcPr marT="45692" marB="45692"/>
                </a:tc>
                <a:tc>
                  <a:txBody>
                    <a:bodyPr/>
                    <a:lstStyle/>
                    <a:p>
                      <a:endParaRPr lang="en-US" sz="1800"/>
                    </a:p>
                  </a:txBody>
                  <a:tcPr marT="45692" marB="45692"/>
                </a:tc>
                <a:tc>
                  <a:txBody>
                    <a:bodyPr/>
                    <a:lstStyle/>
                    <a:p>
                      <a:endParaRPr lang="en-US" sz="1800"/>
                    </a:p>
                  </a:txBody>
                  <a:tcPr marT="45692" marB="45692"/>
                </a:tc>
                <a:extLst>
                  <a:ext uri="{0D108BD9-81ED-4DB2-BD59-A6C34878D82A}">
                    <a16:rowId xmlns:a16="http://schemas.microsoft.com/office/drawing/2014/main" val="10002"/>
                  </a:ext>
                </a:extLst>
              </a:tr>
              <a:tr h="3706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1" dirty="0">
                        <a:solidFill>
                          <a:srgbClr val="990033"/>
                        </a:solidFill>
                        <a:effectLst>
                          <a:outerShdw blurRad="38100" dist="38100" dir="2700000" algn="tl">
                            <a:srgbClr val="000000">
                              <a:alpha val="43137"/>
                            </a:srgbClr>
                          </a:outerShdw>
                        </a:effectLst>
                        <a:latin typeface="Arial" pitchFamily="34" charset="0"/>
                        <a:cs typeface="Arial" pitchFamily="34" charset="0"/>
                      </a:endParaRPr>
                    </a:p>
                  </a:txBody>
                  <a:tcPr marT="45692" marB="45692"/>
                </a:tc>
                <a:tc>
                  <a:txBody>
                    <a:bodyPr/>
                    <a:lstStyle/>
                    <a:p>
                      <a:endParaRPr lang="en-US" sz="1800"/>
                    </a:p>
                  </a:txBody>
                  <a:tcPr marT="45692" marB="45692"/>
                </a:tc>
                <a:tc>
                  <a:txBody>
                    <a:bodyPr/>
                    <a:lstStyle/>
                    <a:p>
                      <a:endParaRPr lang="en-US" sz="1800" dirty="0"/>
                    </a:p>
                  </a:txBody>
                  <a:tcPr marT="45692" marB="45692"/>
                </a:tc>
                <a:extLst>
                  <a:ext uri="{0D108BD9-81ED-4DB2-BD59-A6C34878D82A}">
                    <a16:rowId xmlns:a16="http://schemas.microsoft.com/office/drawing/2014/main" val="10003"/>
                  </a:ext>
                </a:extLst>
              </a:tr>
            </a:tbl>
          </a:graphicData>
        </a:graphic>
      </p:graphicFrame>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5DEE35B-B840-4C45-9688-6A99278D56E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A0B81E4-A5D8-4093-8F0B-C3F350167C03}"/>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How does the new covenant work 	for you?</a:t>
            </a:r>
          </a:p>
          <a:p>
            <a:pPr marL="609600" indent="-609600" algn="ctr"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F21EAAFB-BFAD-4DD2-8FCF-51096D699C93}"/>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To Be a New Covenant. </a:t>
            </a:r>
            <a:endParaRPr lang="en-US" dirty="0"/>
          </a:p>
        </p:txBody>
      </p:sp>
      <p:graphicFrame>
        <p:nvGraphicFramePr>
          <p:cNvPr id="5" name="Table 4">
            <a:extLst>
              <a:ext uri="{FF2B5EF4-FFF2-40B4-BE49-F238E27FC236}">
                <a16:creationId xmlns:a16="http://schemas.microsoft.com/office/drawing/2014/main" id="{62B50064-44F2-4849-99C7-4932FD99CE60}"/>
              </a:ext>
            </a:extLst>
          </p:cNvPr>
          <p:cNvGraphicFramePr>
            <a:graphicFrameLocks noGrp="1"/>
          </p:cNvGraphicFramePr>
          <p:nvPr/>
        </p:nvGraphicFramePr>
        <p:xfrm>
          <a:off x="1524000" y="3505200"/>
          <a:ext cx="6096000" cy="2295525"/>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639992">
                <a:tc>
                  <a:txBody>
                    <a:bodyPr/>
                    <a:lstStyle/>
                    <a:p>
                      <a:pPr algn="ctr"/>
                      <a:endParaRPr lang="en-US" sz="1800" dirty="0"/>
                    </a:p>
                  </a:txBody>
                  <a:tcPr marT="45692" marB="45692"/>
                </a:tc>
                <a:tc>
                  <a:txBody>
                    <a:bodyPr/>
                    <a:lstStyle/>
                    <a:p>
                      <a:pPr algn="ctr"/>
                      <a:r>
                        <a:rPr lang="en-US" sz="1800" b="1" dirty="0">
                          <a:solidFill>
                            <a:srgbClr val="990033"/>
                          </a:solidFill>
                          <a:effectLst>
                            <a:outerShdw blurRad="38100" dist="38100" dir="2700000" algn="tl">
                              <a:srgbClr val="000000">
                                <a:alpha val="43137"/>
                              </a:srgbClr>
                            </a:outerShdw>
                          </a:effectLst>
                          <a:latin typeface="Arial" pitchFamily="34" charset="0"/>
                          <a:cs typeface="Arial" pitchFamily="34" charset="0"/>
                        </a:rPr>
                        <a:t>The</a:t>
                      </a:r>
                      <a:r>
                        <a:rPr lang="en-US" sz="1800" b="1" baseline="0" dirty="0">
                          <a:solidFill>
                            <a:srgbClr val="990033"/>
                          </a:solidFill>
                          <a:effectLst>
                            <a:outerShdw blurRad="38100" dist="38100" dir="2700000" algn="tl">
                              <a:srgbClr val="000000">
                                <a:alpha val="43137"/>
                              </a:srgbClr>
                            </a:outerShdw>
                          </a:effectLst>
                          <a:latin typeface="Arial" pitchFamily="34" charset="0"/>
                          <a:cs typeface="Arial" pitchFamily="34" charset="0"/>
                        </a:rPr>
                        <a:t> New </a:t>
                      </a:r>
                      <a:r>
                        <a:rPr lang="en-US" sz="1800" b="1" dirty="0">
                          <a:solidFill>
                            <a:srgbClr val="990033"/>
                          </a:solidFill>
                          <a:effectLst>
                            <a:outerShdw blurRad="38100" dist="38100" dir="2700000" algn="tl">
                              <a:srgbClr val="000000">
                                <a:alpha val="43137"/>
                              </a:srgbClr>
                            </a:outerShdw>
                          </a:effectLst>
                          <a:latin typeface="Arial" pitchFamily="34" charset="0"/>
                          <a:cs typeface="Arial" pitchFamily="34" charset="0"/>
                        </a:rPr>
                        <a:t>Covenant</a:t>
                      </a:r>
                    </a:p>
                  </a:txBody>
                  <a:tcPr marT="45692" marB="45692"/>
                </a:tc>
                <a:tc>
                  <a:txBody>
                    <a:bodyPr/>
                    <a:lstStyle/>
                    <a:p>
                      <a:pPr algn="ctr"/>
                      <a:endParaRPr lang="en-US" sz="1800" b="1" dirty="0">
                        <a:solidFill>
                          <a:srgbClr val="990033"/>
                        </a:solidFill>
                        <a:effectLst>
                          <a:outerShdw blurRad="38100" dist="38100" dir="2700000" algn="tl">
                            <a:srgbClr val="000000">
                              <a:alpha val="43137"/>
                            </a:srgbClr>
                          </a:outerShdw>
                        </a:effectLst>
                        <a:latin typeface="Arial" pitchFamily="34" charset="0"/>
                        <a:cs typeface="Arial" pitchFamily="34" charset="0"/>
                      </a:endParaRPr>
                    </a:p>
                  </a:txBody>
                  <a:tcPr marT="45692" marB="45692"/>
                </a:tc>
                <a:extLst>
                  <a:ext uri="{0D108BD9-81ED-4DB2-BD59-A6C34878D82A}">
                    <a16:rowId xmlns:a16="http://schemas.microsoft.com/office/drawing/2014/main" val="10000"/>
                  </a:ext>
                </a:extLst>
              </a:tr>
              <a:tr h="9142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solidFill>
                            <a:srgbClr val="990033"/>
                          </a:solidFill>
                          <a:effectLst>
                            <a:outerShdw blurRad="38100" dist="38100" dir="2700000" algn="tl">
                              <a:srgbClr val="000000">
                                <a:alpha val="43137"/>
                              </a:srgbClr>
                            </a:outerShdw>
                          </a:effectLst>
                          <a:latin typeface="Arial" pitchFamily="34" charset="0"/>
                          <a:cs typeface="Arial" pitchFamily="34" charset="0"/>
                        </a:rPr>
                        <a:t>Our Obligations:</a:t>
                      </a:r>
                    </a:p>
                  </a:txBody>
                  <a:tcPr marT="45692" marB="4569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effectLst>
                            <a:outerShdw blurRad="38100" dist="38100" dir="2700000" algn="tl">
                              <a:srgbClr val="000000">
                                <a:alpha val="43137"/>
                              </a:srgbClr>
                            </a:outerShdw>
                          </a:effectLst>
                          <a:latin typeface="Arial" pitchFamily="34" charset="0"/>
                          <a:cs typeface="Arial" pitchFamily="34" charset="0"/>
                        </a:rPr>
                        <a:t>Jesus becomes Lord of your life.</a:t>
                      </a:r>
                    </a:p>
                  </a:txBody>
                  <a:tcPr marT="45692" marB="45692"/>
                </a:tc>
                <a:tc>
                  <a:txBody>
                    <a:bodyPr/>
                    <a:lstStyle/>
                    <a:p>
                      <a:r>
                        <a:rPr lang="en-US" sz="1800" b="1" dirty="0">
                          <a:effectLst>
                            <a:outerShdw blurRad="38100" dist="38100" dir="2700000" algn="tl">
                              <a:srgbClr val="000000">
                                <a:alpha val="43137"/>
                              </a:srgbClr>
                            </a:outerShdw>
                          </a:effectLst>
                          <a:latin typeface="Arial" pitchFamily="34" charset="0"/>
                          <a:cs typeface="Arial" pitchFamily="34" charset="0"/>
                        </a:rPr>
                        <a:t>You become eager to obey His will.</a:t>
                      </a:r>
                    </a:p>
                  </a:txBody>
                  <a:tcPr marT="45692" marB="45692"/>
                </a:tc>
                <a:extLst>
                  <a:ext uri="{0D108BD9-81ED-4DB2-BD59-A6C34878D82A}">
                    <a16:rowId xmlns:a16="http://schemas.microsoft.com/office/drawing/2014/main" val="10001"/>
                  </a:ext>
                </a:extLst>
              </a:tr>
              <a:tr h="3706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solidFill>
                            <a:srgbClr val="990033"/>
                          </a:solidFill>
                          <a:effectLst>
                            <a:outerShdw blurRad="38100" dist="38100" dir="2700000" algn="tl">
                              <a:srgbClr val="000000">
                                <a:alpha val="43137"/>
                              </a:srgbClr>
                            </a:outerShdw>
                          </a:effectLst>
                          <a:latin typeface="Arial" pitchFamily="34" charset="0"/>
                          <a:cs typeface="Arial" pitchFamily="34" charset="0"/>
                        </a:rPr>
                        <a:t>Benefits:</a:t>
                      </a:r>
                    </a:p>
                  </a:txBody>
                  <a:tcPr marT="45692" marB="45692"/>
                </a:tc>
                <a:tc>
                  <a:txBody>
                    <a:bodyPr/>
                    <a:lstStyle/>
                    <a:p>
                      <a:r>
                        <a:rPr lang="en-US" sz="1800" b="1" dirty="0">
                          <a:effectLst>
                            <a:outerShdw blurRad="38100" dist="38100" dir="2700000" algn="tl">
                              <a:srgbClr val="000000">
                                <a:alpha val="43137"/>
                              </a:srgbClr>
                            </a:outerShdw>
                          </a:effectLst>
                          <a:latin typeface="Arial" pitchFamily="34" charset="0"/>
                          <a:cs typeface="Arial" pitchFamily="34" charset="0"/>
                        </a:rPr>
                        <a:t>Eternal life.</a:t>
                      </a:r>
                    </a:p>
                  </a:txBody>
                  <a:tcPr marT="45692" marB="45692"/>
                </a:tc>
                <a:tc>
                  <a:txBody>
                    <a:bodyPr/>
                    <a:lstStyle/>
                    <a:p>
                      <a:endParaRPr lang="en-US" sz="1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T="45692" marB="45692"/>
                </a:tc>
                <a:extLst>
                  <a:ext uri="{0D108BD9-81ED-4DB2-BD59-A6C34878D82A}">
                    <a16:rowId xmlns:a16="http://schemas.microsoft.com/office/drawing/2014/main" val="10002"/>
                  </a:ext>
                </a:extLst>
              </a:tr>
              <a:tr h="3706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1" dirty="0">
                        <a:solidFill>
                          <a:srgbClr val="990033"/>
                        </a:solidFill>
                        <a:effectLst>
                          <a:outerShdw blurRad="38100" dist="38100" dir="2700000" algn="tl">
                            <a:srgbClr val="000000">
                              <a:alpha val="43137"/>
                            </a:srgbClr>
                          </a:outerShdw>
                        </a:effectLst>
                        <a:latin typeface="Arial" pitchFamily="34" charset="0"/>
                        <a:cs typeface="Arial" pitchFamily="34" charset="0"/>
                      </a:endParaRPr>
                    </a:p>
                  </a:txBody>
                  <a:tcPr marT="45692" marB="45692"/>
                </a:tc>
                <a:tc>
                  <a:txBody>
                    <a:bodyPr/>
                    <a:lstStyle/>
                    <a:p>
                      <a:endParaRPr lang="en-US" sz="1800" b="1" dirty="0">
                        <a:effectLst>
                          <a:outerShdw blurRad="38100" dist="38100" dir="2700000" algn="tl">
                            <a:srgbClr val="000000">
                              <a:alpha val="43137"/>
                            </a:srgbClr>
                          </a:outerShdw>
                        </a:effectLst>
                        <a:latin typeface="Arial" pitchFamily="34" charset="0"/>
                        <a:cs typeface="Arial" pitchFamily="34" charset="0"/>
                      </a:endParaRPr>
                    </a:p>
                  </a:txBody>
                  <a:tcPr marT="45692" marB="45692"/>
                </a:tc>
                <a:tc>
                  <a:txBody>
                    <a:bodyPr/>
                    <a:lstStyle/>
                    <a:p>
                      <a:endParaRPr lang="en-US" sz="1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T="45692" marB="45692"/>
                </a:tc>
                <a:extLst>
                  <a:ext uri="{0D108BD9-81ED-4DB2-BD59-A6C34878D82A}">
                    <a16:rowId xmlns:a16="http://schemas.microsoft.com/office/drawing/2014/main" val="10003"/>
                  </a:ext>
                </a:extLst>
              </a:tr>
            </a:tbl>
          </a:graphicData>
        </a:graphic>
      </p:graphicFrame>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27F4B95-04C5-4D3D-8F71-EF78184E2B3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2C328CD-6F48-4CC4-9F0B-56350F45C76E}"/>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How does the new covenant work 	for you?</a:t>
            </a:r>
          </a:p>
          <a:p>
            <a:pPr marL="609600" indent="-609600" algn="ctr"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BBDCB69C-1A4F-410F-9638-E867039FBBD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To Be a New Covenant. </a:t>
            </a:r>
            <a:endParaRPr lang="en-US" dirty="0"/>
          </a:p>
        </p:txBody>
      </p:sp>
      <p:graphicFrame>
        <p:nvGraphicFramePr>
          <p:cNvPr id="5" name="Table 4">
            <a:extLst>
              <a:ext uri="{FF2B5EF4-FFF2-40B4-BE49-F238E27FC236}">
                <a16:creationId xmlns:a16="http://schemas.microsoft.com/office/drawing/2014/main" id="{2E813C91-2983-4191-B0F9-2B97BE8A3FD0}"/>
              </a:ext>
            </a:extLst>
          </p:cNvPr>
          <p:cNvGraphicFramePr>
            <a:graphicFrameLocks noGrp="1"/>
          </p:cNvGraphicFramePr>
          <p:nvPr/>
        </p:nvGraphicFramePr>
        <p:xfrm>
          <a:off x="1524000" y="3505200"/>
          <a:ext cx="6096000" cy="2295525"/>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639992">
                <a:tc>
                  <a:txBody>
                    <a:bodyPr/>
                    <a:lstStyle/>
                    <a:p>
                      <a:pPr algn="ctr"/>
                      <a:endParaRPr lang="en-US" sz="1800" dirty="0"/>
                    </a:p>
                  </a:txBody>
                  <a:tcPr marT="45692" marB="45692"/>
                </a:tc>
                <a:tc>
                  <a:txBody>
                    <a:bodyPr/>
                    <a:lstStyle/>
                    <a:p>
                      <a:pPr algn="ctr"/>
                      <a:r>
                        <a:rPr lang="en-US" sz="1800" b="1" dirty="0">
                          <a:solidFill>
                            <a:srgbClr val="990033"/>
                          </a:solidFill>
                          <a:effectLst>
                            <a:outerShdw blurRad="38100" dist="38100" dir="2700000" algn="tl">
                              <a:srgbClr val="000000">
                                <a:alpha val="43137"/>
                              </a:srgbClr>
                            </a:outerShdw>
                          </a:effectLst>
                          <a:latin typeface="Arial" pitchFamily="34" charset="0"/>
                          <a:cs typeface="Arial" pitchFamily="34" charset="0"/>
                        </a:rPr>
                        <a:t>The</a:t>
                      </a:r>
                      <a:r>
                        <a:rPr lang="en-US" sz="1800" b="1" baseline="0" dirty="0">
                          <a:solidFill>
                            <a:srgbClr val="990033"/>
                          </a:solidFill>
                          <a:effectLst>
                            <a:outerShdw blurRad="38100" dist="38100" dir="2700000" algn="tl">
                              <a:srgbClr val="000000">
                                <a:alpha val="43137"/>
                              </a:srgbClr>
                            </a:outerShdw>
                          </a:effectLst>
                          <a:latin typeface="Arial" pitchFamily="34" charset="0"/>
                          <a:cs typeface="Arial" pitchFamily="34" charset="0"/>
                        </a:rPr>
                        <a:t> New </a:t>
                      </a:r>
                      <a:r>
                        <a:rPr lang="en-US" sz="1800" b="1" dirty="0">
                          <a:solidFill>
                            <a:srgbClr val="990033"/>
                          </a:solidFill>
                          <a:effectLst>
                            <a:outerShdw blurRad="38100" dist="38100" dir="2700000" algn="tl">
                              <a:srgbClr val="000000">
                                <a:alpha val="43137"/>
                              </a:srgbClr>
                            </a:outerShdw>
                          </a:effectLst>
                          <a:latin typeface="Arial" pitchFamily="34" charset="0"/>
                          <a:cs typeface="Arial" pitchFamily="34" charset="0"/>
                        </a:rPr>
                        <a:t>Covenant</a:t>
                      </a:r>
                    </a:p>
                  </a:txBody>
                  <a:tcPr marT="45692" marB="45692"/>
                </a:tc>
                <a:tc>
                  <a:txBody>
                    <a:bodyPr/>
                    <a:lstStyle/>
                    <a:p>
                      <a:pPr algn="ctr"/>
                      <a:endParaRPr lang="en-US" sz="1800" b="1" dirty="0">
                        <a:solidFill>
                          <a:srgbClr val="990033"/>
                        </a:solidFill>
                        <a:effectLst>
                          <a:outerShdw blurRad="38100" dist="38100" dir="2700000" algn="tl">
                            <a:srgbClr val="000000">
                              <a:alpha val="43137"/>
                            </a:srgbClr>
                          </a:outerShdw>
                        </a:effectLst>
                        <a:latin typeface="Arial" pitchFamily="34" charset="0"/>
                        <a:cs typeface="Arial" pitchFamily="34" charset="0"/>
                      </a:endParaRPr>
                    </a:p>
                  </a:txBody>
                  <a:tcPr marT="45692" marB="45692"/>
                </a:tc>
                <a:extLst>
                  <a:ext uri="{0D108BD9-81ED-4DB2-BD59-A6C34878D82A}">
                    <a16:rowId xmlns:a16="http://schemas.microsoft.com/office/drawing/2014/main" val="10000"/>
                  </a:ext>
                </a:extLst>
              </a:tr>
              <a:tr h="9142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solidFill>
                            <a:srgbClr val="990033"/>
                          </a:solidFill>
                          <a:effectLst>
                            <a:outerShdw blurRad="38100" dist="38100" dir="2700000" algn="tl">
                              <a:srgbClr val="000000">
                                <a:alpha val="43137"/>
                              </a:srgbClr>
                            </a:outerShdw>
                          </a:effectLst>
                          <a:latin typeface="Arial" pitchFamily="34" charset="0"/>
                          <a:cs typeface="Arial" pitchFamily="34" charset="0"/>
                        </a:rPr>
                        <a:t>Our Obligations:</a:t>
                      </a:r>
                    </a:p>
                  </a:txBody>
                  <a:tcPr marT="45692" marB="4569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effectLst>
                            <a:outerShdw blurRad="38100" dist="38100" dir="2700000" algn="tl">
                              <a:srgbClr val="000000">
                                <a:alpha val="43137"/>
                              </a:srgbClr>
                            </a:outerShdw>
                          </a:effectLst>
                          <a:latin typeface="Arial" pitchFamily="34" charset="0"/>
                          <a:cs typeface="Arial" pitchFamily="34" charset="0"/>
                        </a:rPr>
                        <a:t>Jesus becomes Lord of your life.</a:t>
                      </a:r>
                    </a:p>
                  </a:txBody>
                  <a:tcPr marT="45692" marB="45692"/>
                </a:tc>
                <a:tc>
                  <a:txBody>
                    <a:bodyPr/>
                    <a:lstStyle/>
                    <a:p>
                      <a:r>
                        <a:rPr lang="en-US" sz="1800" b="1" dirty="0">
                          <a:effectLst>
                            <a:outerShdw blurRad="38100" dist="38100" dir="2700000" algn="tl">
                              <a:srgbClr val="000000">
                                <a:alpha val="43137"/>
                              </a:srgbClr>
                            </a:outerShdw>
                          </a:effectLst>
                          <a:latin typeface="Arial" pitchFamily="34" charset="0"/>
                          <a:cs typeface="Arial" pitchFamily="34" charset="0"/>
                        </a:rPr>
                        <a:t>You become eager to obey His will.</a:t>
                      </a:r>
                    </a:p>
                  </a:txBody>
                  <a:tcPr marT="45692" marB="45692"/>
                </a:tc>
                <a:extLst>
                  <a:ext uri="{0D108BD9-81ED-4DB2-BD59-A6C34878D82A}">
                    <a16:rowId xmlns:a16="http://schemas.microsoft.com/office/drawing/2014/main" val="10001"/>
                  </a:ext>
                </a:extLst>
              </a:tr>
              <a:tr h="3706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solidFill>
                            <a:srgbClr val="990033"/>
                          </a:solidFill>
                          <a:effectLst>
                            <a:outerShdw blurRad="38100" dist="38100" dir="2700000" algn="tl">
                              <a:srgbClr val="000000">
                                <a:alpha val="43137"/>
                              </a:srgbClr>
                            </a:outerShdw>
                          </a:effectLst>
                          <a:latin typeface="Arial" pitchFamily="34" charset="0"/>
                          <a:cs typeface="Arial" pitchFamily="34" charset="0"/>
                        </a:rPr>
                        <a:t>Benefits:</a:t>
                      </a:r>
                    </a:p>
                  </a:txBody>
                  <a:tcPr marT="45692" marB="45692"/>
                </a:tc>
                <a:tc>
                  <a:txBody>
                    <a:bodyPr/>
                    <a:lstStyle/>
                    <a:p>
                      <a:r>
                        <a:rPr lang="en-US" sz="1800" b="1" dirty="0">
                          <a:effectLst>
                            <a:outerShdw blurRad="38100" dist="38100" dir="2700000" algn="tl">
                              <a:srgbClr val="000000">
                                <a:alpha val="43137"/>
                              </a:srgbClr>
                            </a:outerShdw>
                          </a:effectLst>
                          <a:latin typeface="Arial" pitchFamily="34" charset="0"/>
                          <a:cs typeface="Arial" pitchFamily="34" charset="0"/>
                        </a:rPr>
                        <a:t>Eternal life.</a:t>
                      </a:r>
                    </a:p>
                  </a:txBody>
                  <a:tcPr marT="45692" marB="45692"/>
                </a:tc>
                <a:tc>
                  <a:txBody>
                    <a:bodyPr/>
                    <a:lstStyle/>
                    <a:p>
                      <a:r>
                        <a:rPr lang="en-US" sz="1800" b="1" dirty="0">
                          <a:solidFill>
                            <a:schemeClr val="tx1"/>
                          </a:solidFill>
                          <a:effectLst>
                            <a:outerShdw blurRad="38100" dist="38100" dir="2700000" algn="tl">
                              <a:srgbClr val="000000">
                                <a:alpha val="43137"/>
                              </a:srgbClr>
                            </a:outerShdw>
                          </a:effectLst>
                          <a:latin typeface="Arial" pitchFamily="34" charset="0"/>
                          <a:cs typeface="Arial" pitchFamily="34" charset="0"/>
                        </a:rPr>
                        <a:t>A victorious</a:t>
                      </a:r>
                      <a:r>
                        <a:rPr lang="en-US" sz="1800" b="1" baseline="0" dirty="0">
                          <a:solidFill>
                            <a:schemeClr val="tx1"/>
                          </a:solidFill>
                          <a:effectLst>
                            <a:outerShdw blurRad="38100" dist="38100" dir="2700000" algn="tl">
                              <a:srgbClr val="000000">
                                <a:alpha val="43137"/>
                              </a:srgbClr>
                            </a:outerShdw>
                          </a:effectLst>
                          <a:latin typeface="Arial" pitchFamily="34" charset="0"/>
                          <a:cs typeface="Arial" pitchFamily="34" charset="0"/>
                        </a:rPr>
                        <a:t> life.</a:t>
                      </a:r>
                      <a:endParaRPr lang="en-US" sz="1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T="45692" marB="45692"/>
                </a:tc>
                <a:extLst>
                  <a:ext uri="{0D108BD9-81ED-4DB2-BD59-A6C34878D82A}">
                    <a16:rowId xmlns:a16="http://schemas.microsoft.com/office/drawing/2014/main" val="10002"/>
                  </a:ext>
                </a:extLst>
              </a:tr>
              <a:tr h="3706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1" dirty="0">
                        <a:solidFill>
                          <a:srgbClr val="990033"/>
                        </a:solidFill>
                        <a:effectLst>
                          <a:outerShdw blurRad="38100" dist="38100" dir="2700000" algn="tl">
                            <a:srgbClr val="000000">
                              <a:alpha val="43137"/>
                            </a:srgbClr>
                          </a:outerShdw>
                        </a:effectLst>
                        <a:latin typeface="Arial" pitchFamily="34" charset="0"/>
                        <a:cs typeface="Arial" pitchFamily="34" charset="0"/>
                      </a:endParaRPr>
                    </a:p>
                  </a:txBody>
                  <a:tcPr marT="45692" marB="45692"/>
                </a:tc>
                <a:tc>
                  <a:txBody>
                    <a:bodyPr/>
                    <a:lstStyle/>
                    <a:p>
                      <a:endParaRPr lang="en-US" sz="1800"/>
                    </a:p>
                  </a:txBody>
                  <a:tcPr marT="45692" marB="45692"/>
                </a:tc>
                <a:tc>
                  <a:txBody>
                    <a:bodyPr/>
                    <a:lstStyle/>
                    <a:p>
                      <a:endParaRPr lang="en-US" sz="1800" dirty="0"/>
                    </a:p>
                  </a:txBody>
                  <a:tcPr marT="45692" marB="45692"/>
                </a:tc>
                <a:extLst>
                  <a:ext uri="{0D108BD9-81ED-4DB2-BD59-A6C34878D82A}">
                    <a16:rowId xmlns:a16="http://schemas.microsoft.com/office/drawing/2014/main" val="10003"/>
                  </a:ext>
                </a:extLst>
              </a:tr>
            </a:tbl>
          </a:graphicData>
        </a:graphic>
      </p:graphicFrame>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A98E084-06DA-4DA6-B065-5A57176C234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58D3F67-22B7-4F58-BC27-EF11C2840F9E}"/>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How does the new covenant work 	for you?</a:t>
            </a:r>
          </a:p>
          <a:p>
            <a:pPr marL="609600" indent="-609600" algn="ctr"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02B567CC-3B88-4538-AC6D-26890700AAE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To Be a New Covenant. </a:t>
            </a:r>
            <a:endParaRPr lang="en-US" dirty="0"/>
          </a:p>
        </p:txBody>
      </p:sp>
      <p:graphicFrame>
        <p:nvGraphicFramePr>
          <p:cNvPr id="5" name="Table 4">
            <a:extLst>
              <a:ext uri="{FF2B5EF4-FFF2-40B4-BE49-F238E27FC236}">
                <a16:creationId xmlns:a16="http://schemas.microsoft.com/office/drawing/2014/main" id="{B685FC15-C97A-424C-AFFE-B6519F0675AD}"/>
              </a:ext>
            </a:extLst>
          </p:cNvPr>
          <p:cNvGraphicFramePr>
            <a:graphicFrameLocks noGrp="1"/>
          </p:cNvGraphicFramePr>
          <p:nvPr/>
        </p:nvGraphicFramePr>
        <p:xfrm>
          <a:off x="1524000" y="3505200"/>
          <a:ext cx="6096000" cy="256540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b="1" dirty="0">
                          <a:solidFill>
                            <a:srgbClr val="990033"/>
                          </a:solidFill>
                          <a:effectLst>
                            <a:outerShdw blurRad="38100" dist="38100" dir="2700000" algn="tl">
                              <a:srgbClr val="000000">
                                <a:alpha val="43137"/>
                              </a:srgbClr>
                            </a:outerShdw>
                          </a:effectLst>
                          <a:latin typeface="Arial" pitchFamily="34" charset="0"/>
                          <a:cs typeface="Arial" pitchFamily="34" charset="0"/>
                        </a:rPr>
                        <a:t>The</a:t>
                      </a:r>
                      <a:r>
                        <a:rPr lang="en-US" b="1" baseline="0" dirty="0">
                          <a:solidFill>
                            <a:srgbClr val="990033"/>
                          </a:solidFill>
                          <a:effectLst>
                            <a:outerShdw blurRad="38100" dist="38100" dir="2700000" algn="tl">
                              <a:srgbClr val="000000">
                                <a:alpha val="43137"/>
                              </a:srgbClr>
                            </a:outerShdw>
                          </a:effectLst>
                          <a:latin typeface="Arial" pitchFamily="34" charset="0"/>
                          <a:cs typeface="Arial" pitchFamily="34" charset="0"/>
                        </a:rPr>
                        <a:t> New </a:t>
                      </a:r>
                      <a:r>
                        <a:rPr lang="en-US" b="1" dirty="0">
                          <a:solidFill>
                            <a:srgbClr val="990033"/>
                          </a:solidFill>
                          <a:effectLst>
                            <a:outerShdw blurRad="38100" dist="38100" dir="2700000" algn="tl">
                              <a:srgbClr val="000000">
                                <a:alpha val="43137"/>
                              </a:srgbClr>
                            </a:outerShdw>
                          </a:effectLst>
                          <a:latin typeface="Arial" pitchFamily="34" charset="0"/>
                          <a:cs typeface="Arial" pitchFamily="34" charset="0"/>
                        </a:rPr>
                        <a:t>Covenant</a:t>
                      </a:r>
                    </a:p>
                  </a:txBody>
                  <a:tcPr/>
                </a:tc>
                <a:tc>
                  <a:txBody>
                    <a:bodyPr/>
                    <a:lstStyle/>
                    <a:p>
                      <a:pPr algn="ctr"/>
                      <a:endParaRPr lang="en-US" b="1" dirty="0">
                        <a:solidFill>
                          <a:srgbClr val="990033"/>
                        </a:solidFill>
                        <a:effectLst>
                          <a:outerShdw blurRad="38100" dist="38100" dir="2700000" algn="tl">
                            <a:srgbClr val="000000">
                              <a:alpha val="43137"/>
                            </a:srgbClr>
                          </a:outerShdw>
                        </a:effectLst>
                        <a:latin typeface="Arial" pitchFamily="34" charset="0"/>
                        <a:cs typeface="Arial" pitchFamily="34" charset="0"/>
                      </a:endParaRPr>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solidFill>
                            <a:srgbClr val="990033"/>
                          </a:solidFill>
                          <a:effectLst>
                            <a:outerShdw blurRad="38100" dist="38100" dir="2700000" algn="tl">
                              <a:srgbClr val="000000">
                                <a:alpha val="43137"/>
                              </a:srgbClr>
                            </a:outerShdw>
                          </a:effectLst>
                          <a:latin typeface="Arial" pitchFamily="34" charset="0"/>
                          <a:cs typeface="Arial" pitchFamily="34" charset="0"/>
                        </a:rPr>
                        <a:t>Our Obligations: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effectLst>
                            <a:outerShdw blurRad="38100" dist="38100" dir="2700000" algn="tl">
                              <a:srgbClr val="000000">
                                <a:alpha val="43137"/>
                              </a:srgbClr>
                            </a:outerShdw>
                          </a:effectLst>
                          <a:latin typeface="Arial" pitchFamily="34" charset="0"/>
                          <a:cs typeface="Arial" pitchFamily="34" charset="0"/>
                        </a:rPr>
                        <a:t>Jesus becomes Lord of your life.</a:t>
                      </a:r>
                    </a:p>
                  </a:txBody>
                  <a:tcPr/>
                </a:tc>
                <a:tc>
                  <a:txBody>
                    <a:bodyPr/>
                    <a:lstStyle/>
                    <a:p>
                      <a:r>
                        <a:rPr lang="en-US" b="1" dirty="0">
                          <a:effectLst>
                            <a:outerShdw blurRad="38100" dist="38100" dir="2700000" algn="tl">
                              <a:srgbClr val="000000">
                                <a:alpha val="43137"/>
                              </a:srgbClr>
                            </a:outerShdw>
                          </a:effectLst>
                          <a:latin typeface="Arial" pitchFamily="34" charset="0"/>
                          <a:cs typeface="Arial" pitchFamily="34" charset="0"/>
                        </a:rPr>
                        <a:t>You become eager to obey His will.</a:t>
                      </a:r>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solidFill>
                            <a:srgbClr val="990033"/>
                          </a:solidFill>
                          <a:effectLst>
                            <a:outerShdw blurRad="38100" dist="38100" dir="2700000" algn="tl">
                              <a:srgbClr val="000000">
                                <a:alpha val="43137"/>
                              </a:srgbClr>
                            </a:outerShdw>
                          </a:effectLst>
                          <a:latin typeface="Arial" pitchFamily="34" charset="0"/>
                          <a:cs typeface="Arial" pitchFamily="34" charset="0"/>
                        </a:rPr>
                        <a:t>Benefits:</a:t>
                      </a:r>
                    </a:p>
                  </a:txBody>
                  <a:tcPr/>
                </a:tc>
                <a:tc>
                  <a:txBody>
                    <a:bodyPr/>
                    <a:lstStyle/>
                    <a:p>
                      <a:r>
                        <a:rPr lang="en-US" b="1" dirty="0">
                          <a:effectLst>
                            <a:outerShdw blurRad="38100" dist="38100" dir="2700000" algn="tl">
                              <a:srgbClr val="000000">
                                <a:alpha val="43137"/>
                              </a:srgbClr>
                            </a:outerShdw>
                          </a:effectLst>
                          <a:latin typeface="Arial" pitchFamily="34" charset="0"/>
                          <a:cs typeface="Arial" pitchFamily="34" charset="0"/>
                        </a:rPr>
                        <a:t>Eternal life.</a:t>
                      </a:r>
                    </a:p>
                  </a:txBody>
                  <a:tcPr/>
                </a:tc>
                <a:tc>
                  <a:txBody>
                    <a:bodyPr/>
                    <a:lstStyle/>
                    <a:p>
                      <a:r>
                        <a:rPr lang="en-US" b="1" dirty="0">
                          <a:solidFill>
                            <a:schemeClr val="tx1"/>
                          </a:solidFill>
                          <a:effectLst>
                            <a:outerShdw blurRad="38100" dist="38100" dir="2700000" algn="tl">
                              <a:srgbClr val="000000">
                                <a:alpha val="43137"/>
                              </a:srgbClr>
                            </a:outerShdw>
                          </a:effectLst>
                          <a:latin typeface="Arial" pitchFamily="34" charset="0"/>
                          <a:cs typeface="Arial" pitchFamily="34" charset="0"/>
                        </a:rPr>
                        <a:t>A victorious</a:t>
                      </a:r>
                      <a:r>
                        <a:rPr lang="en-US" b="1" baseline="0" dirty="0">
                          <a:solidFill>
                            <a:schemeClr val="tx1"/>
                          </a:solidFill>
                          <a:effectLst>
                            <a:outerShdw blurRad="38100" dist="38100" dir="2700000" algn="tl">
                              <a:srgbClr val="000000">
                                <a:alpha val="43137"/>
                              </a:srgbClr>
                            </a:outerShdw>
                          </a:effectLst>
                          <a:latin typeface="Arial" pitchFamily="34" charset="0"/>
                          <a:cs typeface="Arial" pitchFamily="34" charset="0"/>
                        </a:rPr>
                        <a:t> life.</a:t>
                      </a:r>
                      <a:endParaRPr lang="en-US"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a:solidFill>
                          <a:srgbClr val="990033"/>
                        </a:solidFill>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r>
                        <a:rPr lang="en-US" b="1" dirty="0">
                          <a:effectLst>
                            <a:outerShdw blurRad="38100" dist="38100" dir="2700000" algn="tl">
                              <a:srgbClr val="000000">
                                <a:alpha val="43137"/>
                              </a:srgbClr>
                            </a:outerShdw>
                          </a:effectLst>
                          <a:latin typeface="Arial" pitchFamily="34" charset="0"/>
                          <a:cs typeface="Arial" pitchFamily="34" charset="0"/>
                        </a:rPr>
                        <a:t>Brothers &amp; sisters.</a:t>
                      </a:r>
                    </a:p>
                  </a:txBody>
                  <a:tcPr/>
                </a:tc>
                <a:tc>
                  <a:txBody>
                    <a:bodyPr/>
                    <a:lstStyle/>
                    <a:p>
                      <a:endParaRPr lang="en-US"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a:tc>
                <a:extLst>
                  <a:ext uri="{0D108BD9-81ED-4DB2-BD59-A6C34878D82A}">
                    <a16:rowId xmlns:a16="http://schemas.microsoft.com/office/drawing/2014/main" val="10003"/>
                  </a:ext>
                </a:extLst>
              </a:tr>
            </a:tbl>
          </a:graphicData>
        </a:graphic>
      </p:graphicFrame>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8A51A2E-21EA-4FF1-8F2C-FFA0D28BE7C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8B1EA4D-D5D0-4093-BEA2-743826D6A7C0}"/>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How does the new covenant work 	for you?</a:t>
            </a:r>
          </a:p>
          <a:p>
            <a:pPr marL="609600" indent="-609600" algn="ctr"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07957522-CC73-4B03-9C5D-67CE3376025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To Be a New Covenant. </a:t>
            </a:r>
            <a:endParaRPr lang="en-US" dirty="0"/>
          </a:p>
        </p:txBody>
      </p:sp>
      <p:graphicFrame>
        <p:nvGraphicFramePr>
          <p:cNvPr id="5" name="Table 4">
            <a:extLst>
              <a:ext uri="{FF2B5EF4-FFF2-40B4-BE49-F238E27FC236}">
                <a16:creationId xmlns:a16="http://schemas.microsoft.com/office/drawing/2014/main" id="{727C9FB7-F6A7-491A-AF3C-6ADB67F23230}"/>
              </a:ext>
            </a:extLst>
          </p:cNvPr>
          <p:cNvGraphicFramePr>
            <a:graphicFrameLocks noGrp="1"/>
          </p:cNvGraphicFramePr>
          <p:nvPr/>
        </p:nvGraphicFramePr>
        <p:xfrm>
          <a:off x="1524000" y="3505200"/>
          <a:ext cx="6096000" cy="256540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b="1" dirty="0">
                          <a:solidFill>
                            <a:srgbClr val="990033"/>
                          </a:solidFill>
                          <a:effectLst>
                            <a:outerShdw blurRad="38100" dist="38100" dir="2700000" algn="tl">
                              <a:srgbClr val="000000">
                                <a:alpha val="43137"/>
                              </a:srgbClr>
                            </a:outerShdw>
                          </a:effectLst>
                          <a:latin typeface="Arial" pitchFamily="34" charset="0"/>
                          <a:cs typeface="Arial" pitchFamily="34" charset="0"/>
                        </a:rPr>
                        <a:t>The</a:t>
                      </a:r>
                      <a:r>
                        <a:rPr lang="en-US" b="1" baseline="0" dirty="0">
                          <a:solidFill>
                            <a:srgbClr val="990033"/>
                          </a:solidFill>
                          <a:effectLst>
                            <a:outerShdw blurRad="38100" dist="38100" dir="2700000" algn="tl">
                              <a:srgbClr val="000000">
                                <a:alpha val="43137"/>
                              </a:srgbClr>
                            </a:outerShdw>
                          </a:effectLst>
                          <a:latin typeface="Arial" pitchFamily="34" charset="0"/>
                          <a:cs typeface="Arial" pitchFamily="34" charset="0"/>
                        </a:rPr>
                        <a:t> New </a:t>
                      </a:r>
                      <a:r>
                        <a:rPr lang="en-US" b="1" dirty="0">
                          <a:solidFill>
                            <a:srgbClr val="990033"/>
                          </a:solidFill>
                          <a:effectLst>
                            <a:outerShdw blurRad="38100" dist="38100" dir="2700000" algn="tl">
                              <a:srgbClr val="000000">
                                <a:alpha val="43137"/>
                              </a:srgbClr>
                            </a:outerShdw>
                          </a:effectLst>
                          <a:latin typeface="Arial" pitchFamily="34" charset="0"/>
                          <a:cs typeface="Arial" pitchFamily="34" charset="0"/>
                        </a:rPr>
                        <a:t>Covenant</a:t>
                      </a:r>
                    </a:p>
                  </a:txBody>
                  <a:tcPr/>
                </a:tc>
                <a:tc>
                  <a:txBody>
                    <a:bodyPr/>
                    <a:lstStyle/>
                    <a:p>
                      <a:pPr algn="ctr"/>
                      <a:endParaRPr lang="en-US" b="1" dirty="0">
                        <a:solidFill>
                          <a:srgbClr val="990033"/>
                        </a:solidFill>
                        <a:effectLst>
                          <a:outerShdw blurRad="38100" dist="38100" dir="2700000" algn="tl">
                            <a:srgbClr val="000000">
                              <a:alpha val="43137"/>
                            </a:srgbClr>
                          </a:outerShdw>
                        </a:effectLst>
                        <a:latin typeface="Arial" pitchFamily="34" charset="0"/>
                        <a:cs typeface="Arial" pitchFamily="34" charset="0"/>
                      </a:endParaRPr>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solidFill>
                            <a:srgbClr val="990033"/>
                          </a:solidFill>
                          <a:effectLst>
                            <a:outerShdw blurRad="38100" dist="38100" dir="2700000" algn="tl">
                              <a:srgbClr val="000000">
                                <a:alpha val="43137"/>
                              </a:srgbClr>
                            </a:outerShdw>
                          </a:effectLst>
                          <a:latin typeface="Arial" pitchFamily="34" charset="0"/>
                          <a:cs typeface="Arial" pitchFamily="34" charset="0"/>
                        </a:rPr>
                        <a:t>Our Obligations: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effectLst>
                            <a:outerShdw blurRad="38100" dist="38100" dir="2700000" algn="tl">
                              <a:srgbClr val="000000">
                                <a:alpha val="43137"/>
                              </a:srgbClr>
                            </a:outerShdw>
                          </a:effectLst>
                          <a:latin typeface="Arial" pitchFamily="34" charset="0"/>
                          <a:cs typeface="Arial" pitchFamily="34" charset="0"/>
                        </a:rPr>
                        <a:t>Jesus becomes Lord of your life.</a:t>
                      </a:r>
                    </a:p>
                  </a:txBody>
                  <a:tcPr/>
                </a:tc>
                <a:tc>
                  <a:txBody>
                    <a:bodyPr/>
                    <a:lstStyle/>
                    <a:p>
                      <a:r>
                        <a:rPr lang="en-US" b="1" dirty="0">
                          <a:effectLst>
                            <a:outerShdw blurRad="38100" dist="38100" dir="2700000" algn="tl">
                              <a:srgbClr val="000000">
                                <a:alpha val="43137"/>
                              </a:srgbClr>
                            </a:outerShdw>
                          </a:effectLst>
                          <a:latin typeface="Arial" pitchFamily="34" charset="0"/>
                          <a:cs typeface="Arial" pitchFamily="34" charset="0"/>
                        </a:rPr>
                        <a:t>You become eager to obey His will.</a:t>
                      </a:r>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solidFill>
                            <a:srgbClr val="990033"/>
                          </a:solidFill>
                          <a:effectLst>
                            <a:outerShdw blurRad="38100" dist="38100" dir="2700000" algn="tl">
                              <a:srgbClr val="000000">
                                <a:alpha val="43137"/>
                              </a:srgbClr>
                            </a:outerShdw>
                          </a:effectLst>
                          <a:latin typeface="Arial" pitchFamily="34" charset="0"/>
                          <a:cs typeface="Arial" pitchFamily="34" charset="0"/>
                        </a:rPr>
                        <a:t>Benefits:</a:t>
                      </a:r>
                    </a:p>
                  </a:txBody>
                  <a:tcPr/>
                </a:tc>
                <a:tc>
                  <a:txBody>
                    <a:bodyPr/>
                    <a:lstStyle/>
                    <a:p>
                      <a:r>
                        <a:rPr lang="en-US" b="1" dirty="0">
                          <a:effectLst>
                            <a:outerShdw blurRad="38100" dist="38100" dir="2700000" algn="tl">
                              <a:srgbClr val="000000">
                                <a:alpha val="43137"/>
                              </a:srgbClr>
                            </a:outerShdw>
                          </a:effectLst>
                          <a:latin typeface="Arial" pitchFamily="34" charset="0"/>
                          <a:cs typeface="Arial" pitchFamily="34" charset="0"/>
                        </a:rPr>
                        <a:t>Eternal life.</a:t>
                      </a:r>
                    </a:p>
                  </a:txBody>
                  <a:tcPr/>
                </a:tc>
                <a:tc>
                  <a:txBody>
                    <a:bodyPr/>
                    <a:lstStyle/>
                    <a:p>
                      <a:r>
                        <a:rPr lang="en-US" b="1" dirty="0">
                          <a:solidFill>
                            <a:schemeClr val="tx1"/>
                          </a:solidFill>
                          <a:effectLst>
                            <a:outerShdw blurRad="38100" dist="38100" dir="2700000" algn="tl">
                              <a:srgbClr val="000000">
                                <a:alpha val="43137"/>
                              </a:srgbClr>
                            </a:outerShdw>
                          </a:effectLst>
                          <a:latin typeface="Arial" pitchFamily="34" charset="0"/>
                          <a:cs typeface="Arial" pitchFamily="34" charset="0"/>
                        </a:rPr>
                        <a:t>A victorious</a:t>
                      </a:r>
                      <a:r>
                        <a:rPr lang="en-US" b="1" baseline="0" dirty="0">
                          <a:solidFill>
                            <a:schemeClr val="tx1"/>
                          </a:solidFill>
                          <a:effectLst>
                            <a:outerShdw blurRad="38100" dist="38100" dir="2700000" algn="tl">
                              <a:srgbClr val="000000">
                                <a:alpha val="43137"/>
                              </a:srgbClr>
                            </a:outerShdw>
                          </a:effectLst>
                          <a:latin typeface="Arial" pitchFamily="34" charset="0"/>
                          <a:cs typeface="Arial" pitchFamily="34" charset="0"/>
                        </a:rPr>
                        <a:t> life.</a:t>
                      </a:r>
                      <a:endParaRPr lang="en-US"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a:solidFill>
                          <a:srgbClr val="990033"/>
                        </a:solidFill>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r>
                        <a:rPr lang="en-US" b="1" dirty="0">
                          <a:effectLst>
                            <a:outerShdw blurRad="38100" dist="38100" dir="2700000" algn="tl">
                              <a:srgbClr val="000000">
                                <a:alpha val="43137"/>
                              </a:srgbClr>
                            </a:outerShdw>
                          </a:effectLst>
                          <a:latin typeface="Arial" pitchFamily="34" charset="0"/>
                          <a:cs typeface="Arial" pitchFamily="34" charset="0"/>
                        </a:rPr>
                        <a:t>Brothers &amp; sisters.</a:t>
                      </a:r>
                    </a:p>
                  </a:txBody>
                  <a:tcPr/>
                </a:tc>
                <a:tc>
                  <a:txBody>
                    <a:bodyPr/>
                    <a:lstStyle/>
                    <a:p>
                      <a:r>
                        <a:rPr lang="en-US" b="1" dirty="0">
                          <a:solidFill>
                            <a:schemeClr val="tx1"/>
                          </a:solidFill>
                          <a:effectLst>
                            <a:outerShdw blurRad="38100" dist="38100" dir="2700000" algn="tl">
                              <a:srgbClr val="000000">
                                <a:alpha val="43137"/>
                              </a:srgbClr>
                            </a:outerShdw>
                          </a:effectLst>
                          <a:latin typeface="Arial" pitchFamily="34" charset="0"/>
                          <a:cs typeface="Arial" pitchFamily="34" charset="0"/>
                        </a:rPr>
                        <a:t>The Holy Spirit’s fruit &amp; gifts.</a:t>
                      </a:r>
                    </a:p>
                  </a:txBody>
                  <a:tcPr/>
                </a:tc>
                <a:extLst>
                  <a:ext uri="{0D108BD9-81ED-4DB2-BD59-A6C34878D82A}">
                    <a16:rowId xmlns:a16="http://schemas.microsoft.com/office/drawing/2014/main" val="10003"/>
                  </a:ext>
                </a:extLst>
              </a:tr>
            </a:tbl>
          </a:graphicData>
        </a:graphic>
      </p:graphicFrame>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34EDD7F-49C6-41BF-B134-ED85146F552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E575AFB-695B-40FB-8DBA-F7E707EB3C0C}"/>
              </a:ext>
            </a:extLst>
          </p:cNvPr>
          <p:cNvSpPr>
            <a:spLocks noGrp="1" noChangeArrowheads="1"/>
          </p:cNvSpPr>
          <p:nvPr>
            <p:ph idx="1"/>
          </p:nvPr>
        </p:nvSpPr>
        <p:spPr>
          <a:xfrm>
            <a:off x="457200" y="1143000"/>
            <a:ext cx="8153400" cy="5257800"/>
          </a:xfrm>
        </p:spPr>
        <p:txBody>
          <a:bodyPr>
            <a:no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At the Lord’s Table . . .</a:t>
            </a:r>
          </a:p>
          <a:p>
            <a:pPr marL="609600" indent="-609600"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Confess your sins.</a:t>
            </a:r>
          </a:p>
          <a:p>
            <a:pPr marL="609600" indent="-609600"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Remember &amp; appreciate His love.</a:t>
            </a:r>
          </a:p>
          <a:p>
            <a:pPr marL="609600" indent="-609600"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3.  Relish in the New Covenant.</a:t>
            </a:r>
          </a:p>
        </p:txBody>
      </p:sp>
      <p:sp>
        <p:nvSpPr>
          <p:cNvPr id="90116" name="Rectangle 3">
            <a:extLst>
              <a:ext uri="{FF2B5EF4-FFF2-40B4-BE49-F238E27FC236}">
                <a16:creationId xmlns:a16="http://schemas.microsoft.com/office/drawing/2014/main" id="{45170C44-8AD5-4764-B0B9-46EDE88E6646}"/>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0224106-9E08-4552-89EA-1921B470C07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D43B82C-0584-4D08-8212-F6BFC79CA92C}"/>
              </a:ext>
            </a:extLst>
          </p:cNvPr>
          <p:cNvSpPr>
            <a:spLocks noGrp="1" noChangeArrowheads="1"/>
          </p:cNvSpPr>
          <p:nvPr>
            <p:ph idx="1"/>
          </p:nvPr>
        </p:nvSpPr>
        <p:spPr>
          <a:xfrm>
            <a:off x="457200" y="10668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Luke 22:19-20</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And he took bread, gave thanks and broke it, and gave it to them, saying, “This is my body given for you; do this in remembrance of me.” In the same way, after the supper he took the cup, saying, “This cup is the new covenant in my blood, which is poured out for you.</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B76FB77-8901-4A8F-874E-0EA5123D49DC}"/>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2B6C6A1-106D-47DE-AE76-3EA0CA705E91}"/>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To Be in Fellowship with the Lord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22:15-16 - And he said to them,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have eagerly desired to eat this Passover with you before I suffer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I tell you, I will not eat it again until it finds fulfillment in the kingdom of God.”</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3BE6A88-A2CD-45F1-AC58-A0CDA1FDE43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747D24F-076C-4706-9F46-6F65F510619A}"/>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God’s purpose for 	creating you?</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C1276BB2-B5CD-4AA9-A947-5365BB29336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Be in Fellowship with the Lord.</a:t>
            </a:r>
            <a:endParaRPr 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F4B22C9-0F1E-427D-974C-3788F210E1E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5B6E467-64B3-415B-B589-252C9204B719}"/>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God’s purpose for 	creating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 happened routinely be-	</a:t>
            </a:r>
            <a:r>
              <a:rPr lang="en-US" sz="4400" b="1" dirty="0" err="1">
                <a:solidFill>
                  <a:srgbClr val="990033"/>
                </a:solidFill>
                <a:effectLst>
                  <a:outerShdw blurRad="38100" dist="38100" dir="2700000" algn="tl">
                    <a:srgbClr val="000000">
                      <a:alpha val="43137"/>
                    </a:srgbClr>
                  </a:outerShdw>
                </a:effectLst>
                <a:latin typeface="Arial Narrow" pitchFamily="34" charset="0"/>
              </a:rPr>
              <a:t>tween</a:t>
            </a:r>
            <a:r>
              <a:rPr lang="en-US" sz="4400" b="1" dirty="0">
                <a:solidFill>
                  <a:srgbClr val="990033"/>
                </a:solidFill>
                <a:effectLst>
                  <a:outerShdw blurRad="38100" dist="38100" dir="2700000" algn="tl">
                    <a:srgbClr val="000000">
                      <a:alpha val="43137"/>
                    </a:srgbClr>
                  </a:outerShdw>
                </a:effectLst>
                <a:latin typeface="Arial Narrow" pitchFamily="34" charset="0"/>
              </a:rPr>
              <a:t> Adam, Eve &amp; God?</a:t>
            </a:r>
          </a:p>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Genesis 3:8-9 - Then the man and his wife heard the sound of the LORD God as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was walking in the garden in the cool of the day</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they hid from the LORD God among the trees of the garden. But the LORD God called to the man, “Where are you?”</a:t>
            </a:r>
          </a:p>
        </p:txBody>
      </p:sp>
      <p:sp>
        <p:nvSpPr>
          <p:cNvPr id="4" name="Rectangle 3">
            <a:extLst>
              <a:ext uri="{FF2B5EF4-FFF2-40B4-BE49-F238E27FC236}">
                <a16:creationId xmlns:a16="http://schemas.microsoft.com/office/drawing/2014/main" id="{AEA00F41-DAF8-4B75-A16E-FE7B4F849D8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Be in Fellowship with the Lord.</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8CE74E4-A9EA-4B10-A7DD-0A1A86DA994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C01B815-7C10-47C8-B342-F63DE3FDAFDA}"/>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God’s purpose for 	creating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What happened when Jesus 	died on the cross?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5:9 - Since we have now been justified by his blood, how much more shall we be saved from God’s wrath through him!</a:t>
            </a:r>
          </a:p>
        </p:txBody>
      </p:sp>
      <p:sp>
        <p:nvSpPr>
          <p:cNvPr id="4" name="Rectangle 3">
            <a:extLst>
              <a:ext uri="{FF2B5EF4-FFF2-40B4-BE49-F238E27FC236}">
                <a16:creationId xmlns:a16="http://schemas.microsoft.com/office/drawing/2014/main" id="{EB26C47D-59C6-44C0-A8ED-665F4F26560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Be in Fellowship with the Lord.</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ECC10E8-8D23-4391-B674-9EB081A89B0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7F07C90-18B6-4F22-95C4-52C2389556A4}"/>
              </a:ext>
            </a:extLst>
          </p:cNvPr>
          <p:cNvSpPr>
            <a:spLocks noGrp="1" noChangeArrowheads="1"/>
          </p:cNvSpPr>
          <p:nvPr>
            <p:ph idx="1"/>
          </p:nvPr>
        </p:nvSpPr>
        <p:spPr>
          <a:xfrm>
            <a:off x="457200" y="10668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God’s purpose for 	creating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What does God do for you 	when you commit your life to 	Him?</a:t>
            </a:r>
          </a:p>
        </p:txBody>
      </p:sp>
      <p:sp>
        <p:nvSpPr>
          <p:cNvPr id="4" name="Rectangle 3">
            <a:extLst>
              <a:ext uri="{FF2B5EF4-FFF2-40B4-BE49-F238E27FC236}">
                <a16:creationId xmlns:a16="http://schemas.microsoft.com/office/drawing/2014/main" id="{157EA589-B64E-457A-B97E-F69C0012A58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To Be in Fellowship with the Lord.</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20115</TotalTime>
  <Words>2154</Words>
  <Application>Microsoft Office PowerPoint</Application>
  <PresentationFormat>On-screen Show (4:3)</PresentationFormat>
  <Paragraphs>257</Paragraphs>
  <Slides>39</Slides>
  <Notes>39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39</vt:i4>
      </vt:variant>
    </vt:vector>
  </HeadingPairs>
  <TitlesOfParts>
    <vt:vector size="47" baseType="lpstr">
      <vt:lpstr>Arial Narrow</vt:lpstr>
      <vt:lpstr>Arial</vt:lpstr>
      <vt:lpstr>Lucida Sans Unicode</vt:lpstr>
      <vt:lpstr>Wingdings 2</vt:lpstr>
      <vt:lpstr>Calibri</vt:lpstr>
      <vt:lpstr>Times New Roman</vt:lpstr>
      <vt:lpstr>Segoe UI Symbol</vt:lpstr>
      <vt:lpstr>Trek</vt:lpstr>
      <vt:lpstr>what  the  Lord’s  Supper  Can  Mean  to  you</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1251</cp:revision>
  <dcterms:created xsi:type="dcterms:W3CDTF">2005-04-23T22:37:40Z</dcterms:created>
  <dcterms:modified xsi:type="dcterms:W3CDTF">2021-02-03T01:56:35Z</dcterms:modified>
</cp:coreProperties>
</file>