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handoutMasterIdLst>
    <p:handoutMasterId r:id="rId52"/>
  </p:handoutMasterIdLst>
  <p:sldIdLst>
    <p:sldId id="398" r:id="rId2"/>
    <p:sldId id="2855" r:id="rId3"/>
    <p:sldId id="2854" r:id="rId4"/>
    <p:sldId id="2616" r:id="rId5"/>
    <p:sldId id="2853" r:id="rId6"/>
    <p:sldId id="1362" r:id="rId7"/>
    <p:sldId id="2078" r:id="rId8"/>
    <p:sldId id="2912" r:id="rId9"/>
    <p:sldId id="2913" r:id="rId10"/>
    <p:sldId id="2914" r:id="rId11"/>
    <p:sldId id="2915" r:id="rId12"/>
    <p:sldId id="2916" r:id="rId13"/>
    <p:sldId id="2917" r:id="rId14"/>
    <p:sldId id="2918" r:id="rId15"/>
    <p:sldId id="2919" r:id="rId16"/>
    <p:sldId id="2920" r:id="rId17"/>
    <p:sldId id="2921" r:id="rId18"/>
    <p:sldId id="2922" r:id="rId19"/>
    <p:sldId id="2923" r:id="rId20"/>
    <p:sldId id="2924" r:id="rId21"/>
    <p:sldId id="2925" r:id="rId22"/>
    <p:sldId id="2871" r:id="rId23"/>
    <p:sldId id="2926" r:id="rId24"/>
    <p:sldId id="2927" r:id="rId25"/>
    <p:sldId id="2928" r:id="rId26"/>
    <p:sldId id="2950" r:id="rId27"/>
    <p:sldId id="2929" r:id="rId28"/>
    <p:sldId id="2930" r:id="rId29"/>
    <p:sldId id="2931" r:id="rId30"/>
    <p:sldId id="2932" r:id="rId31"/>
    <p:sldId id="2933" r:id="rId32"/>
    <p:sldId id="2934" r:id="rId33"/>
    <p:sldId id="2935" r:id="rId34"/>
    <p:sldId id="2936" r:id="rId35"/>
    <p:sldId id="2937" r:id="rId36"/>
    <p:sldId id="2938" r:id="rId37"/>
    <p:sldId id="2939" r:id="rId38"/>
    <p:sldId id="2879" r:id="rId39"/>
    <p:sldId id="2940" r:id="rId40"/>
    <p:sldId id="2941" r:id="rId41"/>
    <p:sldId id="2942" r:id="rId42"/>
    <p:sldId id="2943" r:id="rId43"/>
    <p:sldId id="2944" r:id="rId44"/>
    <p:sldId id="2945" r:id="rId45"/>
    <p:sldId id="2946" r:id="rId46"/>
    <p:sldId id="2947" r:id="rId47"/>
    <p:sldId id="2948" r:id="rId48"/>
    <p:sldId id="2949" r:id="rId49"/>
    <p:sldId id="2690" r:id="rId50"/>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D87C1F3F-2C19-4C10-8708-39464A2A4745}"/>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0FFE413C-A9DA-40D1-AD2C-A731AECD02E3}"/>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159607FC-FDCC-49DF-85F1-5D37FD4123DA}"/>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14694053-4BDF-43B9-BC0B-DDBC690AA21F}"/>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632A0CFE-6EE4-4427-B690-1195ED9135B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C9441B6-C805-4468-BFD5-7FE761FF63D1}"/>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48EFA564-DCF4-49BC-BFCD-B17F3E5F86F2}"/>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4A21FC6B-7E01-4BB9-BBAA-292F6ECE24C4}"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28375AB9-B63C-4771-ADED-430F7D7FC883}"/>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E9D88518-AFC4-4595-AF8B-FC6A422819CA}"/>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C03EFF7-5D40-40B6-9B5B-0D291F337147}"/>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D6DABCE-9DF9-4320-BAF2-298EC563BAAD}"/>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327D630-FE65-4425-8BF5-0BA0A26502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780AD99-8448-4424-8407-B7F0BD51E3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7FCDCCF5-9C04-44AD-938B-FC976C09FC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A830101-3C07-4004-89A8-A1BE1DC64A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453332-AE0F-45A5-8D7C-7388B6FCEAEE}"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8B75E14-0B89-47C7-B6D8-2AC7CE42FA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70C4C78-77F5-4AC0-930C-1516972EF0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334A253-C5AB-4635-9924-586F0D4582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AF5F0F-1400-440B-9779-1B879AE55FAF}"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057F981-2D98-4C38-BAA0-0213F58529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9B8ACB94-2DF9-4BD1-9D63-7E99FA2398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88C5BBBC-B61A-480F-B3F9-18220C9213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34C622-2FE0-4BDD-8D8C-046744B63BA4}"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7C72332-4D99-42FD-BF68-610DE9A9E3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9C9B4FB7-2A61-4CBB-A26D-03EAE04524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3F524A1-7036-482E-817D-65C0CE7BAF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80EA73-9A55-45AD-A5A9-5A90AD63F58A}"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E092EE1-1E54-45A7-8681-63128D5764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032E029E-A9E2-4E5E-BE5C-5E671408C6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64288C0F-4D60-4B33-A9F2-E3B958BCAD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215995-73E2-460B-AD0C-89366B6EEB5C}"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755631D-EB83-48B5-9972-CBD707379A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B476B2F-3FDE-4351-B556-4FC78C8063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51226303-F631-416A-BD6F-44E101C64A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C69489-1898-4989-AF7B-4CB8B69DE95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1F2CFDD-30DE-4433-AFD2-C2B8428656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A31782CC-C307-4A62-9C47-DFB74D9E6B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9F204324-61DA-48A1-A53C-F48B5CBBBD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88F32E-92AA-4562-A0C1-49E7F27FA1FD}"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CC88EFF-0F2D-43E7-B4A5-3A23E55814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4B15B523-A078-4F39-B4ED-628E8B3EC6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9AB85D21-70E5-45DC-8FFF-4EC09EEBD2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A0D048-7602-419F-B6BA-366B21B0EC72}"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F3C946BF-8455-46ED-B123-82C79F55B8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E7DAAB28-0E99-4578-A7C7-B100B918AB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0C9145A0-63A8-427B-8B4F-F98A323DE6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4CE15E-22D4-4BBC-9569-1FDE789E26FC}"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A27C9E9-A559-437B-ABEE-87D0DAB1C8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7CA9F05-78DB-4395-8AD3-75549D11B1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DECAB860-DFD9-4236-A22C-0C8C2557CF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D40617-E9D6-4D51-B507-278BBCA08F9D}"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C422DED-3896-4617-93D7-632BF233BB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11194411-C24C-464C-AC39-9B78D10521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620A5934-B6A7-44B6-A604-44F1FA0D86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135DB-7FFD-4959-B83D-D68C8A16DB37}"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7D62FDC-E81A-44AB-85A0-2865D75D9E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D2BAB52-9209-4B56-9B4E-97F08BEA3F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7360919-8C3D-40F9-ABD7-6EE55E724E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F64377-3166-4E3D-B1C2-8EAA77DCF7D4}"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DB39D8E-6A96-423E-B2A8-AB3405B178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819A5A13-A62E-489E-9AE4-A73AB71BC1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F129AEF4-91E4-474E-949A-94C15E5C1D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657852-B5D0-4E23-831B-59C2F0A2C233}"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5529E88B-83BE-4F26-B111-64FE9CEE9F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199CA61C-3044-48A2-AF49-A7D2D03D39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FAE69CA7-1392-40AB-9842-6309F1203F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9E8F45-99F7-4536-9F72-5D34DF2D2868}"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8237BDF-D512-4B2C-B378-2A9DDD6E01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6418D6F5-C1B1-450F-9976-FAED55CB02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00E9D7BF-CFAF-4FA8-90BE-6DA926936E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4A37D4-1311-40C1-ABFB-17B4A4A449D1}"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A7198A1-5F91-46D0-9974-9408331ED7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D9A35CFD-1F65-4447-B3B3-ED162B17BF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2BCE0A22-1C76-448D-96C2-54229151B7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E1DC2F-9F3E-445E-888C-12A40E4F50EC}"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68989854-8084-4752-A126-4D1C234D3B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78B5AF7-80CA-4F3F-89F9-0DAE7C02DE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E8A422B9-E94D-45C2-B998-D3C3FEF704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8E3778-77FD-4FB9-8FEF-7DB97E0DFED0}"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D432ABF7-248C-442C-8511-9D4987B261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0C8CCCB-C053-4B18-A9F8-648F06EF0D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FAD0EBF-C277-4D5B-8224-9546AB1039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BBE298-EA8A-4877-B6A3-C00322E1E3A0}"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F72DC6D-79DC-4358-BACC-3ADCC549FC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287FDBA-1221-4BB3-8641-BB88739DE2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9D42D157-CFA5-4A62-927B-EC9C8EB21E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5710AD-941D-4612-B461-C475B33798D8}"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906F5B7A-1018-4BBA-9273-0F882115C6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339F8017-B3F7-4F14-8BC6-3AD93610B6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AD3725D6-B753-47C0-8925-F8DD7B4279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C36B6B-0D9D-45F5-A216-DBD5D3850FFB}"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1C6EBE7-A2A2-4EE6-90D0-81652ED163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C97A805-D0EF-4C17-A4BC-432AA6839C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8704F371-82A5-4855-995F-B6A64E9526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5E04D2-37B4-426D-9A60-049507ACA5F2}"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7F5D5ED-B5EA-45E5-B382-88AED57392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E9650506-DFFC-441F-89AD-A9984BE136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2BEBE7E0-B91A-4F1E-B1DD-6992AC2F2F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0BD601-4C72-44E4-BEF6-D36F84527DBB}"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0D2BBBAE-79C6-4F78-9809-4BF3663EE4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53DB816-320A-464B-8F37-6575F848A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13C2E114-3D86-48F3-BE1B-788CDBA4DD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53C60B-C2E6-423B-A78F-7341C8AF6D4E}"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08661A3-CA28-4054-97F5-15E1A703F6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37FCD5AB-0CE9-45BE-96F7-D670A233E5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A63C762A-D646-4B21-87C4-5DC10DCAE4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93C38B-DE4B-4BED-8DB3-18B2600E3E85}"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102E956-4B62-4974-92AA-105838FFD4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15E41508-40BA-4C84-A126-3FC8C85775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CFA1C26F-1B27-4990-BFDC-FC27EFDC1E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5A3663-9CBB-4481-B03A-0BE62FF9A539}"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D5DEA685-F75C-45EF-850F-0831B72456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5E3B5F34-5FB2-4AE0-9497-359E23852C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4B0D3DF5-3707-4731-A86F-09957B3042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964A79-0C8A-4A51-A38C-40A68231DB35}"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6EE06AF9-0482-44A3-AEA6-4130D3EDDC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FCAAB23-ED28-4186-BB51-93C55C45E9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F48F7B1B-7976-4205-BBB4-89869E7CC4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CC5953-6CBC-45C0-BCB0-CBA4FD98E6FE}"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7AF81B47-152D-402B-A1DE-06B72A872E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177A19E4-98E4-4CC1-8BBE-205D41929D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9F159832-F444-4F04-B1D7-CF100F6AD2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F5A605-1F6F-4125-8EA5-D2F71FC461E6}"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B3009E6B-6655-4254-AB06-5611B1F65B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7C3702F4-7369-4316-8095-421A3E072B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1DCD2E8F-33AA-4894-8EA9-D56EDC44A2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79FE22-84B7-4166-90F2-DA5AB51CD5E8}"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E5279AFD-268B-4AA7-959C-783CD8AA57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614CA539-919E-450C-BF0A-6C9D0F92B7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D62E1E5F-A6D1-4B08-85F2-37E8D716E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77FF85-8CE6-4F51-B400-6F3E17C66C67}"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606A8567-804E-42DE-B7C0-7307C47484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322B289C-6AD6-4A27-A33E-0A829BBC5D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BB3DE100-FCA8-4894-95BA-69B29A96E0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8B44A5-3CC0-4FB5-8045-DAC7C7E61B86}"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2C668548-1534-4C79-A0F5-DADD70A664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0A406877-7B78-4249-B7E1-5D6BAA6D2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FFD95119-117C-4C8E-B86D-2065583FBF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F521F6-35B1-4E12-A7E1-9B6993A173EE}"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A476BC3E-5C12-4992-BD8C-594DFB0FF1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F604AB0B-DA88-493B-ABA4-47F9A4C021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CC4AB914-A1DF-4192-8A30-029B21D332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5BECEA-8EFD-43D9-839C-5A50AE55FF2C}"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101EB77-A1CB-4E59-869C-5C3F8D9582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090BC4D-EF56-4E42-87CD-9EFA661B4A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B19E052F-F38A-4599-8D2C-5977A1DB44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9603A1-AE86-4D9F-AA6C-544F0E32718B}"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6D1EEBAA-98FD-4C9F-8255-34D745FA93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DFB217A7-69FB-4D42-9171-63B5211573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892CD972-FF6E-47DF-996F-4799CEB536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F3AEBB-7A2C-4678-8FFB-00BC92229720}"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7B1D46B5-CEB7-4B37-B930-9B7A305885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489441CC-D029-4994-8A5B-E7A9D2A8D9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98E4E98F-A25F-40D4-AFBC-326B3AA9EA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386B4F-3EC6-4B51-8BDF-99225CDEA9DA}"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37F7C3A4-2A2E-41B3-ACAE-F94EB1EA88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8902DDA8-7EB8-404C-831F-BCA2970AC3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86C24420-4212-408F-95A3-11ACFBBF03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9308EC-FA8F-40BD-9B5B-7B4CA6E2EEEE}"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4E2902AD-0829-42AB-8A52-D340FF560D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C75C13EE-56D9-40EA-B839-3483F47EF8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73ADE2E9-31DB-4F85-A211-C4D8F5B1D7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ABB7A3-0780-4545-B9F0-841157CF3380}"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C9B87A94-1BC8-4FC8-A2AE-52BFAD1F42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A88FB521-0158-4DB4-9214-DEEE5ACC8E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5BD94A53-E52B-4234-9D7A-AAE19367AE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CB73A1-8B8F-48CB-B7C2-C191C4F156DC}"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36820E25-DEFA-4F41-8172-6FE5A921D0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143C37FF-3A58-48CC-BC5A-E9C7733C19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F84033D0-6E38-498E-92E1-C8F116ADCC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8D7A29-78C6-42B6-B981-8480F8FE3C8E}"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88F9B98F-4DEE-4FB9-BEB6-FBE1603331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3217DDA6-F83F-45BF-B0DF-247A88779D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409DD0FE-66DB-4E1D-9CFC-48B654BCC9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70333E-B117-4697-94D9-7DAE7E5AEC28}"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8E9C0E90-3BB1-4B2E-97DD-01DAD221CA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DFC68DB6-CE9B-47C8-BFA8-601FEE1CD7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5E9284F7-0E47-4FDB-9E41-68A4E5BEA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71FB16-3302-41F1-BF4A-57CE6B23F4DE}"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DA3D70BF-3F2C-499E-B862-0FBD344311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3EE0B082-27CE-4805-9EBE-C7A250A117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379DC9AF-2F13-400A-8334-9B87D001E3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02E4F9-D9F1-4D4B-A4CF-C9FCEAA67250}"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8851789F-DCD0-4BBC-B3E0-39C5B453DE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C9BAD883-7671-49DD-AD06-F8DC526BD9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32B179C0-297D-4A3D-A6A2-2089B3E336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9C49C4-1834-4548-BE00-1CF0F08104DF}"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64A337C4-9EC5-4A5C-BA07-B44CBCB2E2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8A2330F-23D9-4D2C-B7FB-853C52AC74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67168655-D066-434D-9895-4AED7E8B9A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3ACD7B-0C86-4F41-A7DB-2AE400B29023}"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B5C9AAB-A439-4D46-95F0-7830D74856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57FC00F-D2B4-47E5-AEBD-62F8D2E184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82CBE49D-EB3F-4199-A5F4-307417A1CD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39D6E9-5F41-4600-B7E8-A313AAE382A1}"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316BC41-1C1A-40A9-AD26-376E748C7D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5584A3D-6B2B-4C33-9B4A-A826A6EC19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61600B23-577F-420A-912E-06A73C64A4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A214C0-96D2-4C0C-8CD2-034B3064A46B}"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541329E-7FD9-4271-98B7-DA99D6B949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9050255-2454-4CB9-BBF6-986AA423B3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88B55B66-ED34-4B2D-856E-339CA4D164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0B4160-135C-4D98-966F-FF4C0D96B9E8}"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72A4167-B483-4585-9C66-38B3958649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68356529-A0CE-40A7-9633-D7B8EDABF9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0AECF887-BBD9-4914-BA12-CA55B62563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E1D087-2007-4361-AB3A-4ADA21C84EFC}"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91FE2FF-2AA8-4D18-9346-F5903268E80B}"/>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E2AAC40D-2FBE-46C6-8562-8E82AF5F4E1E}"/>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ADDA92E9-E4B5-46B9-9118-A499BDCBB5D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A41E1610-7482-4FEE-8920-350E174784E5}"/>
              </a:ext>
            </a:extLst>
          </p:cNvPr>
          <p:cNvSpPr>
            <a:spLocks noGrp="1"/>
          </p:cNvSpPr>
          <p:nvPr>
            <p:ph type="sldNum" sz="quarter" idx="12"/>
          </p:nvPr>
        </p:nvSpPr>
        <p:spPr>
          <a:xfrm>
            <a:off x="8229600" y="6473825"/>
            <a:ext cx="758825" cy="247650"/>
          </a:xfrm>
        </p:spPr>
        <p:txBody>
          <a:bodyPr/>
          <a:lstStyle>
            <a:lvl1pPr>
              <a:defRPr smtClean="0"/>
            </a:lvl1pPr>
          </a:lstStyle>
          <a:p>
            <a:pPr>
              <a:defRPr/>
            </a:pPr>
            <a:fld id="{AE74B6D0-2967-4BD5-8D1A-7873E0134E8A}" type="slidenum">
              <a:rPr lang="en-US" altLang="en-US"/>
              <a:pPr>
                <a:defRPr/>
              </a:pPr>
              <a:t>‹#›</a:t>
            </a:fld>
            <a:endParaRPr lang="en-US" altLang="en-US"/>
          </a:p>
        </p:txBody>
      </p:sp>
    </p:spTree>
    <p:extLst>
      <p:ext uri="{BB962C8B-B14F-4D97-AF65-F5344CB8AC3E}">
        <p14:creationId xmlns:p14="http://schemas.microsoft.com/office/powerpoint/2010/main" val="6136412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8919E34-11E4-4FE1-838D-19554CC2851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47BB1499-1A76-46BD-888F-0400167166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5BEA31DC-A2B4-4393-B062-EAFCC41FA5F8}"/>
              </a:ext>
            </a:extLst>
          </p:cNvPr>
          <p:cNvSpPr>
            <a:spLocks noGrp="1"/>
          </p:cNvSpPr>
          <p:nvPr>
            <p:ph type="sldNum" sz="quarter" idx="12"/>
          </p:nvPr>
        </p:nvSpPr>
        <p:spPr/>
        <p:txBody>
          <a:bodyPr/>
          <a:lstStyle>
            <a:lvl1pPr>
              <a:defRPr/>
            </a:lvl1pPr>
          </a:lstStyle>
          <a:p>
            <a:pPr>
              <a:defRPr/>
            </a:pPr>
            <a:fld id="{578C140C-FCFE-414D-A57A-0AF584F6E05F}" type="slidenum">
              <a:rPr lang="en-US" altLang="en-US"/>
              <a:pPr>
                <a:defRPr/>
              </a:pPr>
              <a:t>‹#›</a:t>
            </a:fld>
            <a:endParaRPr lang="en-US" altLang="en-US"/>
          </a:p>
        </p:txBody>
      </p:sp>
    </p:spTree>
    <p:extLst>
      <p:ext uri="{BB962C8B-B14F-4D97-AF65-F5344CB8AC3E}">
        <p14:creationId xmlns:p14="http://schemas.microsoft.com/office/powerpoint/2010/main" val="63229034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7A3AB7-F071-47AB-9C30-A472AAD5CEE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1412EFD-38DB-40B8-8989-EE08702E4B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5DDC903-F96D-46A6-9756-81F65EFE3657}"/>
              </a:ext>
            </a:extLst>
          </p:cNvPr>
          <p:cNvSpPr>
            <a:spLocks noGrp="1"/>
          </p:cNvSpPr>
          <p:nvPr>
            <p:ph type="sldNum" sz="quarter" idx="12"/>
          </p:nvPr>
        </p:nvSpPr>
        <p:spPr/>
        <p:txBody>
          <a:bodyPr/>
          <a:lstStyle>
            <a:lvl1pPr>
              <a:defRPr smtClean="0"/>
            </a:lvl1pPr>
          </a:lstStyle>
          <a:p>
            <a:pPr>
              <a:defRPr/>
            </a:pPr>
            <a:fld id="{194AB3CF-D31A-4FFF-B596-C7EB9FFAC44A}" type="slidenum">
              <a:rPr lang="en-US" altLang="en-US"/>
              <a:pPr>
                <a:defRPr/>
              </a:pPr>
              <a:t>‹#›</a:t>
            </a:fld>
            <a:endParaRPr lang="en-US" altLang="en-US"/>
          </a:p>
        </p:txBody>
      </p:sp>
    </p:spTree>
    <p:extLst>
      <p:ext uri="{BB962C8B-B14F-4D97-AF65-F5344CB8AC3E}">
        <p14:creationId xmlns:p14="http://schemas.microsoft.com/office/powerpoint/2010/main" val="392283599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0E010EB0-FE9A-4A56-BFAD-2E594ED98713}"/>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00CC1DB7-2177-402D-8C71-2BF63A4C12FA}"/>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6BAFC543-B120-4FB8-B81F-07465732F9DA}"/>
              </a:ext>
            </a:extLst>
          </p:cNvPr>
          <p:cNvSpPr>
            <a:spLocks noGrp="1"/>
          </p:cNvSpPr>
          <p:nvPr>
            <p:ph type="sldNum" sz="quarter" idx="12"/>
          </p:nvPr>
        </p:nvSpPr>
        <p:spPr>
          <a:xfrm>
            <a:off x="8229600" y="6473825"/>
            <a:ext cx="758825" cy="247650"/>
          </a:xfrm>
        </p:spPr>
        <p:txBody>
          <a:bodyPr/>
          <a:lstStyle>
            <a:lvl1pPr>
              <a:defRPr smtClean="0"/>
            </a:lvl1pPr>
          </a:lstStyle>
          <a:p>
            <a:pPr>
              <a:defRPr/>
            </a:pPr>
            <a:fld id="{7F855DB0-9BB3-4B93-B9D2-D75BC436CC09}" type="slidenum">
              <a:rPr lang="en-US" altLang="en-US"/>
              <a:pPr>
                <a:defRPr/>
              </a:pPr>
              <a:t>‹#›</a:t>
            </a:fld>
            <a:endParaRPr lang="en-US" altLang="en-US"/>
          </a:p>
        </p:txBody>
      </p:sp>
    </p:spTree>
    <p:extLst>
      <p:ext uri="{BB962C8B-B14F-4D97-AF65-F5344CB8AC3E}">
        <p14:creationId xmlns:p14="http://schemas.microsoft.com/office/powerpoint/2010/main" val="265399850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137872D-494A-4E2A-B873-B3CABEBC7FFF}"/>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D71AEAA3-8A8D-4A6C-8CFD-CD042039FE7F}"/>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C3D2CE00-B117-4773-AF9B-37B6EC6B2E4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A41BDE4-5718-4BD7-9712-62A4B0CBD879}"/>
              </a:ext>
            </a:extLst>
          </p:cNvPr>
          <p:cNvSpPr>
            <a:spLocks noGrp="1"/>
          </p:cNvSpPr>
          <p:nvPr>
            <p:ph type="sldNum" sz="quarter" idx="12"/>
          </p:nvPr>
        </p:nvSpPr>
        <p:spPr/>
        <p:txBody>
          <a:bodyPr/>
          <a:lstStyle>
            <a:lvl1pPr>
              <a:defRPr smtClean="0"/>
            </a:lvl1pPr>
          </a:lstStyle>
          <a:p>
            <a:pPr>
              <a:defRPr/>
            </a:pPr>
            <a:fld id="{16D1C68D-F711-490C-99D0-6BA5F5773D7A}" type="slidenum">
              <a:rPr lang="en-US" altLang="en-US"/>
              <a:pPr>
                <a:defRPr/>
              </a:pPr>
              <a:t>‹#›</a:t>
            </a:fld>
            <a:endParaRPr lang="en-US" altLang="en-US"/>
          </a:p>
        </p:txBody>
      </p:sp>
    </p:spTree>
    <p:extLst>
      <p:ext uri="{BB962C8B-B14F-4D97-AF65-F5344CB8AC3E}">
        <p14:creationId xmlns:p14="http://schemas.microsoft.com/office/powerpoint/2010/main" val="206323099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6D64E9AB-937B-4F6F-AB0B-094BC648DB11}"/>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EBCCAADC-7D74-4165-A4AA-B30879BE028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EAD92AEF-7912-4602-A77A-0496F919D344}"/>
              </a:ext>
            </a:extLst>
          </p:cNvPr>
          <p:cNvSpPr>
            <a:spLocks noGrp="1"/>
          </p:cNvSpPr>
          <p:nvPr>
            <p:ph type="sldNum" sz="quarter" idx="12"/>
          </p:nvPr>
        </p:nvSpPr>
        <p:spPr/>
        <p:txBody>
          <a:bodyPr/>
          <a:lstStyle>
            <a:lvl1pPr>
              <a:defRPr/>
            </a:lvl1pPr>
          </a:lstStyle>
          <a:p>
            <a:pPr>
              <a:defRPr/>
            </a:pPr>
            <a:fld id="{7B4EC012-1765-4C5A-9914-B5330CBC3F3C}" type="slidenum">
              <a:rPr lang="en-US" altLang="en-US"/>
              <a:pPr>
                <a:defRPr/>
              </a:pPr>
              <a:t>‹#›</a:t>
            </a:fld>
            <a:endParaRPr lang="en-US" altLang="en-US"/>
          </a:p>
        </p:txBody>
      </p:sp>
    </p:spTree>
    <p:extLst>
      <p:ext uri="{BB962C8B-B14F-4D97-AF65-F5344CB8AC3E}">
        <p14:creationId xmlns:p14="http://schemas.microsoft.com/office/powerpoint/2010/main" val="321591620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59C2F8C-BB0D-4059-B84F-5544F1180DD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63AAFADC-7A65-4136-8CC7-3096550234E5}"/>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8C17E3EA-2B61-4848-B3C1-C4B89CF22415}"/>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80AE0B8-E70C-4A0B-B617-3FFC7088206E}"/>
              </a:ext>
            </a:extLst>
          </p:cNvPr>
          <p:cNvSpPr>
            <a:spLocks noGrp="1"/>
          </p:cNvSpPr>
          <p:nvPr>
            <p:ph type="sldNum" sz="quarter" idx="12"/>
          </p:nvPr>
        </p:nvSpPr>
        <p:spPr>
          <a:xfrm>
            <a:off x="8229600" y="6477000"/>
            <a:ext cx="762000" cy="247650"/>
          </a:xfrm>
        </p:spPr>
        <p:txBody>
          <a:bodyPr/>
          <a:lstStyle>
            <a:lvl1pPr>
              <a:defRPr smtClean="0"/>
            </a:lvl1pPr>
          </a:lstStyle>
          <a:p>
            <a:pPr>
              <a:defRPr/>
            </a:pPr>
            <a:fld id="{BF198B70-6EED-4394-9C03-5E0E25392D3D}" type="slidenum">
              <a:rPr lang="en-US" altLang="en-US"/>
              <a:pPr>
                <a:defRPr/>
              </a:pPr>
              <a:t>‹#›</a:t>
            </a:fld>
            <a:endParaRPr lang="en-US" altLang="en-US"/>
          </a:p>
        </p:txBody>
      </p:sp>
    </p:spTree>
    <p:extLst>
      <p:ext uri="{BB962C8B-B14F-4D97-AF65-F5344CB8AC3E}">
        <p14:creationId xmlns:p14="http://schemas.microsoft.com/office/powerpoint/2010/main" val="8538817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F4C42812-9785-4B08-BDD3-F238FBB6C2CA}"/>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8CEF58FD-EA69-4E33-B9E1-AF689CE06BF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9DB3D1C5-87F5-4EF6-88E8-156B88B11AA0}"/>
              </a:ext>
            </a:extLst>
          </p:cNvPr>
          <p:cNvSpPr>
            <a:spLocks noGrp="1"/>
          </p:cNvSpPr>
          <p:nvPr>
            <p:ph type="sldNum" sz="quarter" idx="12"/>
          </p:nvPr>
        </p:nvSpPr>
        <p:spPr/>
        <p:txBody>
          <a:bodyPr/>
          <a:lstStyle>
            <a:lvl1pPr>
              <a:defRPr/>
            </a:lvl1pPr>
          </a:lstStyle>
          <a:p>
            <a:pPr>
              <a:defRPr/>
            </a:pPr>
            <a:fld id="{BC2C4BBD-8109-457F-9298-DF8AA3CDFF9F}" type="slidenum">
              <a:rPr lang="en-US" altLang="en-US"/>
              <a:pPr>
                <a:defRPr/>
              </a:pPr>
              <a:t>‹#›</a:t>
            </a:fld>
            <a:endParaRPr lang="en-US" altLang="en-US"/>
          </a:p>
        </p:txBody>
      </p:sp>
    </p:spTree>
    <p:extLst>
      <p:ext uri="{BB962C8B-B14F-4D97-AF65-F5344CB8AC3E}">
        <p14:creationId xmlns:p14="http://schemas.microsoft.com/office/powerpoint/2010/main" val="149785080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9C759F9-FD92-469B-93D5-86935D969789}"/>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E7BB6B50-83F7-483F-9A7B-2F4008A94AB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9F0D5DE5-9B3C-4FBF-9BB8-37084D8CEEC1}"/>
              </a:ext>
            </a:extLst>
          </p:cNvPr>
          <p:cNvSpPr>
            <a:spLocks noGrp="1"/>
          </p:cNvSpPr>
          <p:nvPr>
            <p:ph type="sldNum" sz="quarter" idx="12"/>
          </p:nvPr>
        </p:nvSpPr>
        <p:spPr/>
        <p:txBody>
          <a:bodyPr/>
          <a:lstStyle>
            <a:lvl1pPr>
              <a:defRPr smtClean="0"/>
            </a:lvl1pPr>
          </a:lstStyle>
          <a:p>
            <a:pPr>
              <a:defRPr/>
            </a:pPr>
            <a:fld id="{29D295F1-3160-4F05-8797-4999139CABF6}" type="slidenum">
              <a:rPr lang="en-US" altLang="en-US"/>
              <a:pPr>
                <a:defRPr/>
              </a:pPr>
              <a:t>‹#›</a:t>
            </a:fld>
            <a:endParaRPr lang="en-US" altLang="en-US"/>
          </a:p>
        </p:txBody>
      </p:sp>
    </p:spTree>
    <p:extLst>
      <p:ext uri="{BB962C8B-B14F-4D97-AF65-F5344CB8AC3E}">
        <p14:creationId xmlns:p14="http://schemas.microsoft.com/office/powerpoint/2010/main" val="3314673090"/>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02476245-65C0-451F-AD0C-3C32E9B42485}"/>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5843E177-D91E-4EF6-921B-69036B122B8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3623B1E9-33AD-463D-A832-1B9529098C5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3114201-0691-470E-91D9-2D5EA43ADF03}"/>
              </a:ext>
            </a:extLst>
          </p:cNvPr>
          <p:cNvSpPr>
            <a:spLocks noGrp="1"/>
          </p:cNvSpPr>
          <p:nvPr>
            <p:ph type="sldNum" sz="quarter" idx="12"/>
          </p:nvPr>
        </p:nvSpPr>
        <p:spPr/>
        <p:txBody>
          <a:bodyPr/>
          <a:lstStyle>
            <a:lvl1pPr>
              <a:defRPr smtClean="0"/>
            </a:lvl1pPr>
          </a:lstStyle>
          <a:p>
            <a:pPr>
              <a:defRPr/>
            </a:pPr>
            <a:fld id="{7CB3D629-9D0A-469B-A5D2-949DC81EB58D}" type="slidenum">
              <a:rPr lang="en-US" altLang="en-US"/>
              <a:pPr>
                <a:defRPr/>
              </a:pPr>
              <a:t>‹#›</a:t>
            </a:fld>
            <a:endParaRPr lang="en-US" altLang="en-US"/>
          </a:p>
        </p:txBody>
      </p:sp>
    </p:spTree>
    <p:extLst>
      <p:ext uri="{BB962C8B-B14F-4D97-AF65-F5344CB8AC3E}">
        <p14:creationId xmlns:p14="http://schemas.microsoft.com/office/powerpoint/2010/main" val="293682835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77D75018-9B89-45CA-AC3C-784D9FCF112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3AB32D3-8EAB-4117-8872-77F8CC19F6D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944A781-92BB-4DAE-90AF-2544F6BBBD9C}"/>
              </a:ext>
            </a:extLst>
          </p:cNvPr>
          <p:cNvSpPr>
            <a:spLocks noGrp="1"/>
          </p:cNvSpPr>
          <p:nvPr>
            <p:ph type="sldNum" sz="quarter" idx="12"/>
          </p:nvPr>
        </p:nvSpPr>
        <p:spPr/>
        <p:txBody>
          <a:bodyPr/>
          <a:lstStyle>
            <a:lvl1pPr>
              <a:defRPr smtClean="0"/>
            </a:lvl1pPr>
          </a:lstStyle>
          <a:p>
            <a:pPr>
              <a:defRPr/>
            </a:pPr>
            <a:fld id="{BA4D4FF7-FC4C-4D07-A7E0-2168923FD345}" type="slidenum">
              <a:rPr lang="en-US" altLang="en-US"/>
              <a:pPr>
                <a:defRPr/>
              </a:pPr>
              <a:t>‹#›</a:t>
            </a:fld>
            <a:endParaRPr lang="en-US" altLang="en-US"/>
          </a:p>
        </p:txBody>
      </p:sp>
    </p:spTree>
    <p:extLst>
      <p:ext uri="{BB962C8B-B14F-4D97-AF65-F5344CB8AC3E}">
        <p14:creationId xmlns:p14="http://schemas.microsoft.com/office/powerpoint/2010/main" val="29074105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7453D16-B4AB-4681-A890-0F8F65FE3F7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8D0C3681-897A-4EBB-BDBC-4354759C690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41AEBAF4-890A-4788-95E5-161F8FD5694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805E3E2-FC08-4907-9315-B99EF82ADD3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906B5D62-ABF8-463E-93A6-1D0949E40B04}"/>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B39FC088-F707-47A8-84D8-6CC6F94A79CC}"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74C1D80C-5721-4F1B-A517-A18F041D31F4}"/>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AAC7102D-ED14-4577-BE80-22ACDE344E0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63CCBED-EFA5-48FF-8950-630391C61474}"/>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754" r:id="rId1"/>
    <p:sldLayoutId id="2147486755" r:id="rId2"/>
    <p:sldLayoutId id="2147486756" r:id="rId3"/>
    <p:sldLayoutId id="2147486751" r:id="rId4"/>
    <p:sldLayoutId id="2147486757" r:id="rId5"/>
    <p:sldLayoutId id="2147486752" r:id="rId6"/>
    <p:sldLayoutId id="2147486758" r:id="rId7"/>
    <p:sldLayoutId id="2147486759" r:id="rId8"/>
    <p:sldLayoutId id="2147486760" r:id="rId9"/>
    <p:sldLayoutId id="2147486753" r:id="rId10"/>
    <p:sldLayoutId id="214748676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EFC6431D-AC47-402F-9A6A-2E530082B8A8}"/>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what  do  you  do  with  the most  important message  in  the world?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5B3A2D-6A40-472A-8B0B-8880EAE73B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31A6F2-F115-4E73-B50B-2E31FA669C16}"/>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revelation?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angel said to them, “Do not be afraid. I bring you good news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great joy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will be for all the people. - v10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It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great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10:10 - The thief comes only to steal and kill and destroy;  I have come that they may have life, and have it to the full (abundantly).</a:t>
            </a:r>
          </a:p>
        </p:txBody>
      </p:sp>
      <p:sp>
        <p:nvSpPr>
          <p:cNvPr id="4" name="Rectangle 3">
            <a:extLst>
              <a:ext uri="{FF2B5EF4-FFF2-40B4-BE49-F238E27FC236}">
                <a16:creationId xmlns:a16="http://schemas.microsoft.com/office/drawing/2014/main" id="{8BD9A0B8-5473-4972-A000-2D185E12826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83E8C6-FAB8-4198-95E6-753F52A39C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D34622-2C5E-4889-B087-64DDE7F764FD}"/>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revelation?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angel said to them, “Do not be afraid. I bring you good news of great joy that will be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the people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It was for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everyone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41C27869-BBEE-42F3-B70A-CC5E3B1C356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FABB1D-BCDA-4433-B1C6-F350436496F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0A836B-F588-4922-B81A-380ACB3DC6BE}"/>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revelation?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Today in the town of David a Savior has been born to you; he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v11</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It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Christ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Lord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64897C39-D667-4EFF-8720-88A63C54BB8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86BC2D-93F5-4327-9201-BAF82F8FED4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EF9F49D-42E3-4484-834C-5026BEA0579A}"/>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revelation?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Today in the town of David a Savior has been born to you; he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v11</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It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Christ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Lord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1:23 - The virgin will be with child and will give birth to a son, and they will call him Immanuel” — which means,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with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EAD95F7-7BC3-4D82-A7E3-256C2E0020A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E18824-5092-45B2-9EC2-42FD7D6DD55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477CCF-EC7F-4FB4-A72C-4067D5D733B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revelation?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Suddenly a great company of the heavenly host appeared with the angel,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praising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God and saying, “Glory to God in the highest, and on earth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men on whom his favor rests.” - v13-14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It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praise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God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peace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mankind.</a:t>
            </a:r>
          </a:p>
        </p:txBody>
      </p:sp>
      <p:sp>
        <p:nvSpPr>
          <p:cNvPr id="4" name="Rectangle 3">
            <a:extLst>
              <a:ext uri="{FF2B5EF4-FFF2-40B4-BE49-F238E27FC236}">
                <a16:creationId xmlns:a16="http://schemas.microsoft.com/office/drawing/2014/main" id="{19C5AF24-C890-449B-9BE7-C6E23C68279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F0BD82-4D94-431A-99B0-868F7413F1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B5C010-6427-44C0-94D9-B40047F17733}"/>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revelation?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Suddenly a great company of the heavenly host appeared with the angel,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praising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God and saying, “Glory to God in the highest, and on earth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men on whom his favor rests.” - v13-14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It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praise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God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peace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mankind.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5:8 - But God demonstrates his own love for us in this: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While we were still sinners, Christ died for us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3FBB6CE-6D4D-4994-856E-951965A1CC7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73D2EB-A240-4ACA-BC12-89283524A83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DF61C1-BDBC-4AE1-89E6-7FBC4204573B}"/>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revelation?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Suddenly a great company of the heavenly host appeared with the angel,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praising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God and saying, “Glory to God in the highest, and on earth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men on whom his favor rests.” - v13-14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It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praise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God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peace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mankind.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8:6 - The mind of sinful man is death,  but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mind controlled by the Spirit</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is life and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peace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7030F46-9D3F-4387-BE76-2DAC34C4811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672E6A-4AD2-4CDC-8863-5AB7ED831C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EF9A7C-BF67-48F0-B9CD-F320ABAEFA5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revelation?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Suddenly a great company of the heavenly host appeared with the angel,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praising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God and saying, “Glory to God in the highest, and on earth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men on whom his favor rests.” - v13-14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It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praise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God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peace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mankind.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3:15 - Let the peace of Christ rule in your hearts, since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 members of one body</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you were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called to peace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64527EA-68DC-4520-8690-75404B474F4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32DDF2-C224-4C17-927E-2AD725565B2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550F8F-CBCC-4945-A153-85A692E3F7A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we receive the revelation?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B73D140-2FAD-4C4A-B8C5-9830EE92628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19235E-EB2F-4D7B-AAFC-306D74E713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AE0737-FA40-48A4-8164-1B43030817F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we receive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open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your heart.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10:17 - Consequently, faith comes from hearing the message,  and the message  is heard through  the word of Christ.</a:t>
            </a:r>
          </a:p>
        </p:txBody>
      </p:sp>
      <p:sp>
        <p:nvSpPr>
          <p:cNvPr id="4" name="Rectangle 3">
            <a:extLst>
              <a:ext uri="{FF2B5EF4-FFF2-40B4-BE49-F238E27FC236}">
                <a16:creationId xmlns:a16="http://schemas.microsoft.com/office/drawing/2014/main" id="{B6C0D1F4-E03A-4E66-9D26-6766CC73D6C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03A8C4-2FB6-4512-A3E5-62B9E571A0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53E728-F594-4B1C-A3B4-7ABF74E0DC50}"/>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So - why are we so reluctant?</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shepherds weren’t!</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5AC07A-5B98-4F4F-9805-966DB34DCA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63F86D-47E7-4C09-B4DA-581EF1FCDE7B}"/>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we receive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accept it by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2:8 - For it is by grace you have been saved,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7221D1D-DB2D-4ADD-8A6F-D5BE5E9CEE1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9305F2-5B97-4538-8D0E-B2B2B99F5C7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CE5E87-B446-4E6F-8B53-7B240F504025}"/>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They Received the Revelation</a:t>
            </a:r>
          </a:p>
          <a:p>
            <a:pPr algn="ctr">
              <a:buFont typeface="Wingdings 2" panose="05020102010507070707" pitchFamily="18" charset="2"/>
              <a:buNone/>
              <a:defRPr/>
            </a:pP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v8-14</a:t>
            </a: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They Searched for the Savior</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v15-16</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F4CA946-16EE-4006-91F4-9D9D154D00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8E04C9-050C-4D74-AABE-B99D8182A4D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 shepherds respond to this revelation?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DAC8C31-133A-4771-9193-DDECC6DE427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4E1D23-5D93-4528-9055-1FD684F7A8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417A7B-5D5E-4461-ADD0-33A7257A89E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They backed up their faith with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 angels had left them and gone into heaven, the shepherds said to one another,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Let’s go to Bethlehem and see this thing that has happened, which the Lord has told us about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they hurried off and found Mary and Joseph, and the baby, who was lying in the manger. - v15-16</a:t>
            </a:r>
          </a:p>
        </p:txBody>
      </p:sp>
      <p:sp>
        <p:nvSpPr>
          <p:cNvPr id="4" name="Rectangle 3">
            <a:extLst>
              <a:ext uri="{FF2B5EF4-FFF2-40B4-BE49-F238E27FC236}">
                <a16:creationId xmlns:a16="http://schemas.microsoft.com/office/drawing/2014/main" id="{36AA0AAE-CC5F-48BC-8D58-6B26ACA536F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17442E-6A0E-479C-843D-54CCA1CB09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2E806B-34AA-4F94-9B41-2ADFD2EBEE83}"/>
              </a:ext>
            </a:extLst>
          </p:cNvPr>
          <p:cNvSpPr>
            <a:spLocks noGrp="1" noChangeArrowheads="1"/>
          </p:cNvSpPr>
          <p:nvPr>
            <p:ph idx="1"/>
          </p:nvPr>
        </p:nvSpPr>
        <p:spPr>
          <a:xfrm>
            <a:off x="457200" y="10668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hurried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off</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36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When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angels had left them and gone into heaven, the shepherds said to one another, “Let’s go to Bethlehem and see this thing that has happened, which the Lord has told us about.” 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hurried off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found Mary and Joseph, and the baby, who was lying in the manger. - v15-16</a:t>
            </a:r>
          </a:p>
        </p:txBody>
      </p:sp>
      <p:sp>
        <p:nvSpPr>
          <p:cNvPr id="4" name="Rectangle 3">
            <a:extLst>
              <a:ext uri="{FF2B5EF4-FFF2-40B4-BE49-F238E27FC236}">
                <a16:creationId xmlns:a16="http://schemas.microsoft.com/office/drawing/2014/main" id="{DA302AD6-3D25-47DE-86F3-D56DEF0333A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105904-D3FD-495D-908E-1B165248382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26F8A5-D926-46F1-8A62-43041CEF678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p:txBody>
      </p:sp>
      <p:sp>
        <p:nvSpPr>
          <p:cNvPr id="4" name="Rectangle 3">
            <a:extLst>
              <a:ext uri="{FF2B5EF4-FFF2-40B4-BE49-F238E27FC236}">
                <a16:creationId xmlns:a16="http://schemas.microsoft.com/office/drawing/2014/main" id="{32A2F81D-B2D6-4C66-8748-9DAED3A1ACC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1E1687-4F27-4525-A5A0-C179019F85D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4A8856-D7C5-416E-AC31-81346767D4D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should be your initial 	response?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4B3863F-2D94-45E6-9E62-6EDEBD4778A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B3ABB8-F8AE-49A7-85DB-65411029B2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26D6F8-D818-454E-B0B5-7DF266145C4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should be your initial 	response?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Baptism!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2:41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Those who accepted his message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were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about three thousand were added to their number that day.</a:t>
            </a:r>
          </a:p>
        </p:txBody>
      </p:sp>
      <p:sp>
        <p:nvSpPr>
          <p:cNvPr id="4" name="Rectangle 3">
            <a:extLst>
              <a:ext uri="{FF2B5EF4-FFF2-40B4-BE49-F238E27FC236}">
                <a16:creationId xmlns:a16="http://schemas.microsoft.com/office/drawing/2014/main" id="{D2F646DF-6DBE-4AE7-AEB1-ECD6EED85A4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3F9721-54A9-473B-B01A-48504ED1E0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A7FEF6-4E20-43C3-91AA-643E19AE67E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should be your initial 	response?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Baptism!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8:12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when they believed Philip as he preached the good news of the kingdom of God and the name of Jesus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were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both men and women.</a:t>
            </a:r>
          </a:p>
        </p:txBody>
      </p:sp>
      <p:sp>
        <p:nvSpPr>
          <p:cNvPr id="4" name="Rectangle 3">
            <a:extLst>
              <a:ext uri="{FF2B5EF4-FFF2-40B4-BE49-F238E27FC236}">
                <a16:creationId xmlns:a16="http://schemas.microsoft.com/office/drawing/2014/main" id="{DE68F6D6-47A4-4490-9EEC-93A356BC7EC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15F39F-2477-4EC6-B7A1-DC1EDACB45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F0A1ED-1597-48BF-805F-D4A6A8FDCB5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should be your initial 	response?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Baptism!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8:38 - And he gave orders to stop the chariot. Then both Philip and the eunuch went down into the water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Philip baptized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426855B-8924-47F8-A7CA-E965E08211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4245A5-0711-4EF1-9E0B-7779FA044D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B73DAA-0B18-46C4-8903-D63B8536402B}"/>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2:8-12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there were shepherds living out in the fields nearby, keeping watch over their flocks at night. An angel of the Lord appeared to them, and the glory of the Lord shone around them, and they were terrified. But the angel said to them, “Do not be afraid. I bring you good news of great joy that will be for all the people. Today in the town of David a Savior has been born to you; he is Christ the Lord. This will be a sign to you: You will find a baby wrapped in cloths and lying in a manger.”</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392CE4-568A-455B-8AE9-305A31E104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60EFD4-E669-473C-92E3-6727C3B908A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should be your initial 	response?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Baptism!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9:18 - He got up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was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C432580-FE8F-4A22-8EF4-33131F71270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E0FF36-8044-47E4-B8A4-A327D2C826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CC30D9-AB4B-406B-A171-AA3DE174483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should be your initial 	response?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Baptism!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10:48 - So he ordered that they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bap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name of Jesus Christ.</a:t>
            </a:r>
          </a:p>
        </p:txBody>
      </p:sp>
      <p:sp>
        <p:nvSpPr>
          <p:cNvPr id="4" name="Rectangle 3">
            <a:extLst>
              <a:ext uri="{FF2B5EF4-FFF2-40B4-BE49-F238E27FC236}">
                <a16:creationId xmlns:a16="http://schemas.microsoft.com/office/drawing/2014/main" id="{D1C52FEF-E45D-4F61-9B99-674250F56E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5875D2-D484-4AD0-B2FE-B0318969DD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D70259-B7CE-4BEF-913E-FBDEFCEE6AA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should be your initial 	response?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Baptism!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16:15 - . . . she and the members of her household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were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143ECB2-B115-422D-A9DB-A84B44CF373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21215B-4632-4959-B4C6-4877A8B29B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D23DC3-1E14-487D-B662-A704C4D4E36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should be your initial 	response?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Baptism!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16:33 -</a:t>
            </a:r>
            <a:r>
              <a:rPr lang="en-US" sz="2800" b="1"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then immediately he and all his family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were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5FF4B00-D49E-426F-916A-3FFB4FB1EB5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695779-2F80-40A8-98C9-B368B3C69A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4069D-2718-43E3-AD48-5E38454DFD6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should be your initial 	response?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Baptism!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18:8 -</a:t>
            </a:r>
            <a:r>
              <a:rPr lang="en-US" sz="2800" b="1"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Many of the Corinthians who heard him believed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were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F863BE7-D841-4B87-AFC6-099A01F49F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F7CC17-A740-47AC-8FDA-FCBCC17B4C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33D2D5-6BF5-438A-BD6D-BDF693BA0EE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should be your initial 	response?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Baptism!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19:5 - On hearing this, they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were baptized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into the name of the Lord Jesus.</a:t>
            </a:r>
          </a:p>
        </p:txBody>
      </p:sp>
      <p:sp>
        <p:nvSpPr>
          <p:cNvPr id="4" name="Rectangle 3">
            <a:extLst>
              <a:ext uri="{FF2B5EF4-FFF2-40B4-BE49-F238E27FC236}">
                <a16:creationId xmlns:a16="http://schemas.microsoft.com/office/drawing/2014/main" id="{40F06F0B-CD0F-4A58-84C0-E43CD9E9086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E8BDEB-C3F6-4C02-AF78-FB21C136BC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04935C-F330-4A33-B5AE-2E11998EE0C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 to the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needs to happen 	afterwards?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3:1-2 - Since, then, you have been raised with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your hearts on things above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where Christ is seated at the right hand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your minds on things above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on earthly things.</a:t>
            </a:r>
          </a:p>
        </p:txBody>
      </p:sp>
      <p:sp>
        <p:nvSpPr>
          <p:cNvPr id="4" name="Rectangle 3">
            <a:extLst>
              <a:ext uri="{FF2B5EF4-FFF2-40B4-BE49-F238E27FC236}">
                <a16:creationId xmlns:a16="http://schemas.microsoft.com/office/drawing/2014/main" id="{07ABAE05-AAE1-446E-A736-122C8A6C42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They Searched for the Savior.</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797006-8DBA-4139-B97E-172944684A4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BA4ECD-D40B-46CD-9717-8EB2AEBB265B}"/>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They Received the Revelation</a:t>
            </a:r>
          </a:p>
          <a:p>
            <a:pPr algn="ctr">
              <a:buFont typeface="Wingdings 2" panose="05020102010507070707" pitchFamily="18" charset="2"/>
              <a:buNone/>
              <a:defRPr/>
            </a:pP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v8-14</a:t>
            </a:r>
          </a:p>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They Searched for the Savior</a:t>
            </a:r>
          </a:p>
          <a:p>
            <a:pPr algn="ctr">
              <a:buFont typeface="Wingdings 2" panose="05020102010507070707" pitchFamily="18" charset="2"/>
              <a:buNone/>
              <a:defRPr/>
            </a:pP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v15-16</a:t>
            </a: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They Made Known the Message</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v17-20</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36AAE5-373F-4F78-9A73-1B1F8B40913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62B996-2D0A-453D-813D-1A26C91870F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they do it?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0D1939F-F3A1-42C0-9BD3-AF4E637CCCC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They Made Known the Message.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12FA4B-1DE7-4F60-85ED-883D6A64EC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9CE1AC-D6BE-4C49-ABEC-51837C671B74}"/>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How did they do it?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They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spread the word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“made known”, to know 	something by experience.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When they had seen him, they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spread the word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concerning what had been told them about this child . . . - v17</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γνωρίζω</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0E1AFE8-3481-4AEB-8181-4C5B156540C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They Made Known the Message.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2C2788-CCFD-434C-B629-701C1FB1FB3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0EFC00-4AE7-49E2-B382-C10ED9B4B14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2:13-15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Suddenly a great company of the heavenly host appeared with the angel, praising God and saying, “Glory to God in the highest, and on earth peace to men on whom his favor rests.”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 angels had left them and gone into heaven, the shepherds said to one another, “Let’s go to Bethlehem and see this thing that has happened, which the Lord has told us about.”</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2FD38D-BF57-4595-A936-C07C0A7524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10AFBB7-E8EB-4D96-B227-226AC8C2938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they do 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They created an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interest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who heard it were amazed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what the shepherds said to them. But Mary treasured up all these things and pondered them in her heart. The shepherds returned,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glorifying and praising God for all the things they had heard and seen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were just as they had been told. - v18-20</a:t>
            </a:r>
          </a:p>
        </p:txBody>
      </p:sp>
      <p:sp>
        <p:nvSpPr>
          <p:cNvPr id="4" name="Rectangle 3">
            <a:extLst>
              <a:ext uri="{FF2B5EF4-FFF2-40B4-BE49-F238E27FC236}">
                <a16:creationId xmlns:a16="http://schemas.microsoft.com/office/drawing/2014/main" id="{A2FB5B36-D189-4DDE-A15E-007A96D159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They Made Known the Message.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4CF345-FA1E-48CE-B547-DC8069DBCE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9EBE3C-C2B3-4EAB-BB0D-13397D23A51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else witnessed this way in the New Testament?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3C41036-089F-4756-B707-A1D46C8B649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They Made Known the Message.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4A341B-E120-4CAC-866F-194DB6F9B1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390FD8-A6DA-4F6C-806B-FB6C61E5724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else witnessed this way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One prophet = John the 	Baptist.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5AB2C8F-5108-4548-8D14-D961B84EDFE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They Made Known the Message.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495219-578E-4411-98EE-C12D256476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324076-1EA4-4CE7-B67D-68B10C54FF92}"/>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else witnessed this way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One prophet = John the 	Baptist.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One Bible scholar = Paul.</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B2FC0AD-E8A0-4FB1-8929-7CEAD43C81A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They Made Known the Message.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8559CE-2F45-4CEC-81F6-F354368BF8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06EEDA-3608-40D1-9EE2-C9D9041936F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else witnessed this way in the New Testament?</a:t>
            </a:r>
          </a:p>
          <a:p>
            <a:pPr marL="609600" indent="-609600" algn="just" eaLnBrk="1" fontAlgn="auto" hangingPunct="1">
              <a:spcAft>
                <a:spcPts val="0"/>
              </a:spcAf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One prophet = John the 	Baptist.</a:t>
            </a:r>
          </a:p>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One Bible scholar = Paul.</a:t>
            </a:r>
          </a:p>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a:t>
            </a:r>
            <a:r>
              <a:rPr lang="en-US" sz="4300" b="1">
                <a:solidFill>
                  <a:srgbClr val="990033"/>
                </a:solidFill>
                <a:effectLst>
                  <a:outerShdw blurRad="38100" dist="38100" dir="2700000" algn="tl">
                    <a:srgbClr val="000000">
                      <a:alpha val="43137"/>
                    </a:srgbClr>
                  </a:outerShdw>
                </a:effectLst>
                <a:latin typeface="Arial Narrow" pitchFamily="34" charset="0"/>
                <a:cs typeface="Arial" pitchFamily="34" charset="0"/>
              </a:rPr>
              <a:t>. The </a:t>
            </a: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rest were fishermen</a:t>
            </a:r>
            <a:r>
              <a:rPr lang="en-US" sz="4300" b="1">
                <a:solidFill>
                  <a:srgbClr val="990033"/>
                </a:solidFill>
                <a:effectLst>
                  <a:outerShdw blurRad="38100" dist="38100" dir="2700000" algn="tl">
                    <a:srgbClr val="000000">
                      <a:alpha val="43137"/>
                    </a:srgbClr>
                  </a:outerShdw>
                </a:effectLst>
                <a:latin typeface="Arial Narrow" pitchFamily="34" charset="0"/>
                <a:cs typeface="Arial" pitchFamily="34" charset="0"/>
              </a:rPr>
              <a:t>, 	soldiers, merchants</a:t>
            </a: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an IRS 	man, etc.</a:t>
            </a:r>
            <a:endParaRPr lang="en-US" sz="43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9F3B853-F429-4C48-89D1-2992E164DF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They Made Known the Message.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FBB532-F4E4-461E-BD3A-5C68696A6C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121936-FD20-4133-8736-1D43898F771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can you make known the message?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6E633D0-0575-484C-BF30-B4EA17A89C1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They Made Known the Message.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404E74-C28A-4204-A888-129814330F9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1D74D7-A490-4BE8-A346-E97C545A500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can you make known the message?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Personally experience the 	Lord through Bible study, 	fellowship, devotions &amp; prayer.</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9D8C714-F857-4ADD-B1BD-F491D000157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They Made Known the Message.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56A912-6FF9-445B-A9B4-ADE4AF214F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14F1D9-1D02-4631-B94A-40080034D60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can you make known the message?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Allow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spill over.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5:22-23 - But the fruit of the Spirit is love, joy, peace, patience, kindness, goodness, faithfulness, gentleness and self-control. Against such things there is no law. </a:t>
            </a:r>
          </a:p>
        </p:txBody>
      </p:sp>
      <p:sp>
        <p:nvSpPr>
          <p:cNvPr id="4" name="Rectangle 3">
            <a:extLst>
              <a:ext uri="{FF2B5EF4-FFF2-40B4-BE49-F238E27FC236}">
                <a16:creationId xmlns:a16="http://schemas.microsoft.com/office/drawing/2014/main" id="{0C509B74-5485-4443-AC94-CC53BC7B304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They Made Known the Message.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039EBDC-CC98-4145-BDF0-966960DAFD2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E5B1C2F-971A-4B39-95FB-FE5C1CD553B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can you make known the message?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Allow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affect 	others through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Peter 3:15 - But in your hearts set apart Christ as Lord. Always be prepared to give an answer to everyone who asks you to give the reason for the hope that you have.</a:t>
            </a:r>
          </a:p>
        </p:txBody>
      </p:sp>
      <p:sp>
        <p:nvSpPr>
          <p:cNvPr id="4" name="Rectangle 3">
            <a:extLst>
              <a:ext uri="{FF2B5EF4-FFF2-40B4-BE49-F238E27FC236}">
                <a16:creationId xmlns:a16="http://schemas.microsoft.com/office/drawing/2014/main" id="{BFEA9E2B-2C28-4AD9-8AF5-AAAA6C62651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They Made Known the Message.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0B8577-C3DE-4146-8B10-56B6D1A0E49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95208F-2AC4-44B0-99C3-5BE32B375BF5}"/>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If you have something better than the world has to offer,</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let them know it!</a:t>
            </a:r>
          </a:p>
        </p:txBody>
      </p:sp>
      <p:sp>
        <p:nvSpPr>
          <p:cNvPr id="4" name="Rectangle 3">
            <a:extLst>
              <a:ext uri="{FF2B5EF4-FFF2-40B4-BE49-F238E27FC236}">
                <a16:creationId xmlns:a16="http://schemas.microsoft.com/office/drawing/2014/main" id="{75273015-79BB-46C4-A1F8-E97978D6A3B4}"/>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FDDC2F-C070-4B07-B9DF-506634C9983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654DAE-BBC5-4A47-A317-CC6C6AF3DA10}"/>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2:16-20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they hurried off and found Mary and Joseph, and the baby, who was lying in the manger.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they had seen him, they spread the word concerning what had been told them about this child, and all who heard it were amazed at what the shepherds said to them. But Mary treasured up all these things and pondered them in her heart. The shepherds returned, glorifying and praising God for all the things they had heard and seen, which were just as they had been told.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9EE242-32AB-4430-B404-B97E53AE224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4B9291-C762-4C2A-80EA-29633418904A}"/>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They Received the Revelation</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v8-14</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B6A4E8-9EEB-48A9-B9E2-F012ED5B50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605A06-8603-477F-98CA-05A43EF9F530}"/>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revelation?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51462A1-DD0D-4651-B745-2B65BD0C92C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81B0E7-A688-44D1-986E-062DE1A387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0B9F08-A1B1-47F9-AD11-89C5BBC20B95}"/>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revelation?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angel said to them, “Do not be afraid. I bring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good news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great joy that will be for all the people. - v10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It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news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294544A2-BCD4-4402-BECE-BD1451C191C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109349-BC92-47B3-95C2-3558D8587F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690F3D-176C-4C89-85A4-5ED72BDCDC3B}"/>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the revelation?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angel said to them, “Do not be afraid. I bring you good news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great joy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will be for all the people. - v10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It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great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E3F9E4BB-3DE1-40C0-BE54-55E23346F23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They Received the Revelation.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34167</TotalTime>
  <Words>2574</Words>
  <Application>Microsoft Office PowerPoint</Application>
  <PresentationFormat>On-screen Show (4:3)</PresentationFormat>
  <Paragraphs>272</Paragraphs>
  <Slides>49</Slides>
  <Notes>49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Arial Narrow</vt:lpstr>
      <vt:lpstr>Arial</vt:lpstr>
      <vt:lpstr>Lucida Sans Unicode</vt:lpstr>
      <vt:lpstr>Wingdings 2</vt:lpstr>
      <vt:lpstr>Calibri</vt:lpstr>
      <vt:lpstr>Times New Roman</vt:lpstr>
      <vt:lpstr>Segoe UI Symbol</vt:lpstr>
      <vt:lpstr>Trek</vt:lpstr>
      <vt:lpstr>what  do  you  do  with  the most  important message  in  the world?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1758</cp:revision>
  <dcterms:created xsi:type="dcterms:W3CDTF">2005-04-23T22:37:40Z</dcterms:created>
  <dcterms:modified xsi:type="dcterms:W3CDTF">2021-02-03T01:51:23Z</dcterms:modified>
</cp:coreProperties>
</file>