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398" r:id="rId2"/>
    <p:sldId id="540" r:id="rId3"/>
    <p:sldId id="541" r:id="rId4"/>
    <p:sldId id="458" r:id="rId5"/>
    <p:sldId id="459" r:id="rId6"/>
    <p:sldId id="460" r:id="rId7"/>
    <p:sldId id="461" r:id="rId8"/>
    <p:sldId id="542" r:id="rId9"/>
    <p:sldId id="543" r:id="rId10"/>
    <p:sldId id="544" r:id="rId11"/>
    <p:sldId id="465" r:id="rId12"/>
    <p:sldId id="466" r:id="rId13"/>
    <p:sldId id="467" r:id="rId14"/>
    <p:sldId id="447" r:id="rId15"/>
    <p:sldId id="497" r:id="rId16"/>
    <p:sldId id="498" r:id="rId17"/>
    <p:sldId id="499" r:id="rId18"/>
    <p:sldId id="495" r:id="rId19"/>
    <p:sldId id="500" r:id="rId20"/>
    <p:sldId id="501" r:id="rId21"/>
    <p:sldId id="502" r:id="rId22"/>
    <p:sldId id="513" r:id="rId23"/>
    <p:sldId id="504" r:id="rId24"/>
    <p:sldId id="505" r:id="rId25"/>
    <p:sldId id="506" r:id="rId26"/>
    <p:sldId id="507" r:id="rId27"/>
    <p:sldId id="508" r:id="rId28"/>
    <p:sldId id="509" r:id="rId29"/>
    <p:sldId id="510" r:id="rId30"/>
    <p:sldId id="511" r:id="rId31"/>
    <p:sldId id="512"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1pPr>
    <a:lvl2pPr marL="4572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2pPr>
    <a:lvl3pPr marL="9144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3pPr>
    <a:lvl4pPr marL="13716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4pPr>
    <a:lvl5pPr marL="1828800" algn="l" rtl="0" eaLnBrk="0" fontAlgn="base" hangingPunct="0">
      <a:spcBef>
        <a:spcPct val="0"/>
      </a:spcBef>
      <a:spcAft>
        <a:spcPct val="0"/>
      </a:spcAft>
      <a:defRPr sz="2800" b="1" kern="1200">
        <a:solidFill>
          <a:srgbClr val="990033"/>
        </a:solidFill>
        <a:latin typeface="Arial Narrow" panose="020B0606020202030204" pitchFamily="34" charset="0"/>
        <a:ea typeface="+mn-ea"/>
        <a:cs typeface="+mn-cs"/>
      </a:defRPr>
    </a:lvl5pPr>
    <a:lvl6pPr marL="2286000" algn="l" defTabSz="914400" rtl="0" eaLnBrk="1" latinLnBrk="0" hangingPunct="1">
      <a:defRPr sz="2800" b="1" kern="1200">
        <a:solidFill>
          <a:srgbClr val="990033"/>
        </a:solidFill>
        <a:latin typeface="Arial Narrow" panose="020B0606020202030204" pitchFamily="34" charset="0"/>
        <a:ea typeface="+mn-ea"/>
        <a:cs typeface="+mn-cs"/>
      </a:defRPr>
    </a:lvl6pPr>
    <a:lvl7pPr marL="2743200" algn="l" defTabSz="914400" rtl="0" eaLnBrk="1" latinLnBrk="0" hangingPunct="1">
      <a:defRPr sz="2800" b="1" kern="1200">
        <a:solidFill>
          <a:srgbClr val="990033"/>
        </a:solidFill>
        <a:latin typeface="Arial Narrow" panose="020B0606020202030204" pitchFamily="34" charset="0"/>
        <a:ea typeface="+mn-ea"/>
        <a:cs typeface="+mn-cs"/>
      </a:defRPr>
    </a:lvl7pPr>
    <a:lvl8pPr marL="3200400" algn="l" defTabSz="914400" rtl="0" eaLnBrk="1" latinLnBrk="0" hangingPunct="1">
      <a:defRPr sz="2800" b="1" kern="1200">
        <a:solidFill>
          <a:srgbClr val="990033"/>
        </a:solidFill>
        <a:latin typeface="Arial Narrow" panose="020B0606020202030204" pitchFamily="34" charset="0"/>
        <a:ea typeface="+mn-ea"/>
        <a:cs typeface="+mn-cs"/>
      </a:defRPr>
    </a:lvl8pPr>
    <a:lvl9pPr marL="3657600" algn="l" defTabSz="914400" rtl="0" eaLnBrk="1" latinLnBrk="0" hangingPunct="1">
      <a:defRPr sz="2800" b="1" kern="1200">
        <a:solidFill>
          <a:srgbClr val="990033"/>
        </a:solidFill>
        <a:latin typeface="Arial Narrow" panose="020B0606020202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990033"/>
    <a:srgbClr val="FF00FF"/>
    <a:srgbClr val="CC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45" autoAdjust="0"/>
    <p:restoredTop sz="90388" autoAdjust="0"/>
  </p:normalViewPr>
  <p:slideViewPr>
    <p:cSldViewPr>
      <p:cViewPr varScale="1">
        <p:scale>
          <a:sx n="103" d="100"/>
          <a:sy n="103" d="100"/>
        </p:scale>
        <p:origin x="14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D503950-C845-4EDE-8F6E-C01A0B10552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a:p>
        </p:txBody>
      </p:sp>
      <p:sp>
        <p:nvSpPr>
          <p:cNvPr id="141315" name="Rectangle 3">
            <a:extLst>
              <a:ext uri="{FF2B5EF4-FFF2-40B4-BE49-F238E27FC236}">
                <a16:creationId xmlns:a16="http://schemas.microsoft.com/office/drawing/2014/main" id="{CF6DA3D0-3168-4307-8DD1-36E78BB7F9F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endParaRPr lang="en-US"/>
          </a:p>
        </p:txBody>
      </p:sp>
      <p:sp>
        <p:nvSpPr>
          <p:cNvPr id="141316" name="Rectangle 4">
            <a:extLst>
              <a:ext uri="{FF2B5EF4-FFF2-40B4-BE49-F238E27FC236}">
                <a16:creationId xmlns:a16="http://schemas.microsoft.com/office/drawing/2014/main" id="{E562A952-57EE-4AFD-93AB-623A9E48AB1B}"/>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Times New Roman" pitchFamily="18" charset="0"/>
              </a:defRPr>
            </a:lvl1pPr>
          </a:lstStyle>
          <a:p>
            <a:pPr>
              <a:defRPr/>
            </a:pPr>
            <a:endParaRPr lang="en-US"/>
          </a:p>
        </p:txBody>
      </p:sp>
      <p:sp>
        <p:nvSpPr>
          <p:cNvPr id="141317" name="Rectangle 5">
            <a:extLst>
              <a:ext uri="{FF2B5EF4-FFF2-40B4-BE49-F238E27FC236}">
                <a16:creationId xmlns:a16="http://schemas.microsoft.com/office/drawing/2014/main" id="{96C991A6-7218-4CE5-AF13-F221B058BA3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panose="02020603050405020304" pitchFamily="18" charset="0"/>
              </a:defRPr>
            </a:lvl1pPr>
          </a:lstStyle>
          <a:p>
            <a:pPr>
              <a:defRPr/>
            </a:pPr>
            <a:fld id="{309D2BDA-A099-4BFF-A638-D7206B6B0C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4CF465-3621-493F-ADC8-48ECAB5B481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B1ED3E6F-ADF6-4F8B-8481-A5D3D5AF44F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551906D5-4C00-4EB5-AB51-4AA39874CC7E}" type="datetimeFigureOut">
              <a:rPr lang="en-US"/>
              <a:pPr>
                <a:defRPr/>
              </a:pPr>
              <a:t>2/2/2021</a:t>
            </a:fld>
            <a:endParaRPr lang="en-US"/>
          </a:p>
        </p:txBody>
      </p:sp>
      <p:sp>
        <p:nvSpPr>
          <p:cNvPr id="4" name="Slide Image Placeholder 3">
            <a:extLst>
              <a:ext uri="{FF2B5EF4-FFF2-40B4-BE49-F238E27FC236}">
                <a16:creationId xmlns:a16="http://schemas.microsoft.com/office/drawing/2014/main" id="{7DC80981-BF4E-48C4-BEDF-2A5C7D35FF0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0FF1432-F3ED-4D15-B84B-7E7B32ABEE5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787E25-FC0C-4548-8496-3E71125EB59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8500F259-B87A-4EA8-8F98-3555CFB9670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F48843F-1D0A-45A7-9B2B-E168EFFA17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5E4AF1C-DC84-4365-BD1B-64FDB3DDBF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D23D91E4-6F1C-44DC-BA1F-53674F940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A63354E8-4E39-4025-BA6F-B2B2EEC15B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990033"/>
                </a:solidFill>
                <a:latin typeface="Arial Narrow" panose="020B0606020202030204" pitchFamily="34" charset="0"/>
              </a:defRPr>
            </a:lvl1pPr>
            <a:lvl2pPr marL="742950" indent="-285750">
              <a:defRPr sz="2800" b="1">
                <a:solidFill>
                  <a:srgbClr val="990033"/>
                </a:solidFill>
                <a:latin typeface="Arial Narrow" panose="020B0606020202030204" pitchFamily="34" charset="0"/>
              </a:defRPr>
            </a:lvl2pPr>
            <a:lvl3pPr marL="1143000" indent="-228600">
              <a:defRPr sz="2800" b="1">
                <a:solidFill>
                  <a:srgbClr val="990033"/>
                </a:solidFill>
                <a:latin typeface="Arial Narrow" panose="020B0606020202030204" pitchFamily="34" charset="0"/>
              </a:defRPr>
            </a:lvl3pPr>
            <a:lvl4pPr marL="1600200" indent="-228600">
              <a:defRPr sz="2800" b="1">
                <a:solidFill>
                  <a:srgbClr val="990033"/>
                </a:solidFill>
                <a:latin typeface="Arial Narrow" panose="020B0606020202030204" pitchFamily="34" charset="0"/>
              </a:defRPr>
            </a:lvl4pPr>
            <a:lvl5pPr marL="2057400" indent="-228600">
              <a:defRPr sz="2800" b="1">
                <a:solidFill>
                  <a:srgbClr val="990033"/>
                </a:solidFill>
                <a:latin typeface="Arial Narrow" panose="020B0606020202030204" pitchFamily="34" charset="0"/>
              </a:defRPr>
            </a:lvl5pPr>
            <a:lvl6pPr marL="2514600" indent="-228600" eaLnBrk="0" fontAlgn="base" hangingPunct="0">
              <a:spcBef>
                <a:spcPct val="0"/>
              </a:spcBef>
              <a:spcAft>
                <a:spcPct val="0"/>
              </a:spcAft>
              <a:defRPr sz="2800" b="1">
                <a:solidFill>
                  <a:srgbClr val="990033"/>
                </a:solidFill>
                <a:latin typeface="Arial Narrow" panose="020B0606020202030204" pitchFamily="34" charset="0"/>
              </a:defRPr>
            </a:lvl6pPr>
            <a:lvl7pPr marL="2971800" indent="-228600" eaLnBrk="0" fontAlgn="base" hangingPunct="0">
              <a:spcBef>
                <a:spcPct val="0"/>
              </a:spcBef>
              <a:spcAft>
                <a:spcPct val="0"/>
              </a:spcAft>
              <a:defRPr sz="2800" b="1">
                <a:solidFill>
                  <a:srgbClr val="990033"/>
                </a:solidFill>
                <a:latin typeface="Arial Narrow" panose="020B0606020202030204" pitchFamily="34" charset="0"/>
              </a:defRPr>
            </a:lvl7pPr>
            <a:lvl8pPr marL="3429000" indent="-228600" eaLnBrk="0" fontAlgn="base" hangingPunct="0">
              <a:spcBef>
                <a:spcPct val="0"/>
              </a:spcBef>
              <a:spcAft>
                <a:spcPct val="0"/>
              </a:spcAft>
              <a:defRPr sz="2800" b="1">
                <a:solidFill>
                  <a:srgbClr val="990033"/>
                </a:solidFill>
                <a:latin typeface="Arial Narrow" panose="020B0606020202030204" pitchFamily="34" charset="0"/>
              </a:defRPr>
            </a:lvl8pPr>
            <a:lvl9pPr marL="3886200" indent="-228600" eaLnBrk="0" fontAlgn="base" hangingPunct="0">
              <a:spcBef>
                <a:spcPct val="0"/>
              </a:spcBef>
              <a:spcAft>
                <a:spcPct val="0"/>
              </a:spcAft>
              <a:defRPr sz="2800" b="1">
                <a:solidFill>
                  <a:srgbClr val="990033"/>
                </a:solidFill>
                <a:latin typeface="Arial Narrow" panose="020B0606020202030204" pitchFamily="34" charset="0"/>
              </a:defRPr>
            </a:lvl9pPr>
          </a:lstStyle>
          <a:p>
            <a:fld id="{BF92BB71-8621-4633-87FD-C33AD2D7FDDF}" type="slidenum">
              <a:rPr lang="en-US" altLang="en-US" sz="1200" smtClean="0"/>
              <a:pPr/>
              <a:t>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E52D53D-794A-4E6B-9E56-8E559D6DB6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3F9A7D19-5B4A-44C5-90D0-4A6398E8BB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990FB50F-16FC-452F-845F-F2F274A6C3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763B09-B118-40B9-9E74-B7839048E51B}" type="slidenum">
              <a:rPr lang="en-US" altLang="en-US" smtClean="0">
                <a:solidFill>
                  <a:srgbClr val="990033"/>
                </a:solidFill>
                <a:latin typeface="Arial Narrow" panose="020B0606020202030204" pitchFamily="34" charset="0"/>
              </a:rPr>
              <a:pPr>
                <a:spcBef>
                  <a:spcPct val="0"/>
                </a:spcBef>
              </a:pPr>
              <a:t>15</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31F5DB3-3D73-4673-ADB2-89F32C0661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B1FCD62-2C08-44DB-B898-45EBA9E6E1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3011A157-9A5A-4F83-99FA-D9CFB1E4F5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DED91F-0C69-492B-95DA-1808EFABB6DE}" type="slidenum">
              <a:rPr lang="en-US" altLang="en-US" smtClean="0">
                <a:solidFill>
                  <a:srgbClr val="990033"/>
                </a:solidFill>
                <a:latin typeface="Arial Narrow" panose="020B0606020202030204" pitchFamily="34" charset="0"/>
              </a:rPr>
              <a:pPr>
                <a:spcBef>
                  <a:spcPct val="0"/>
                </a:spcBef>
              </a:pPr>
              <a:t>16</a:t>
            </a:fld>
            <a:endParaRPr lang="en-US" altLang="en-US">
              <a:solidFill>
                <a:srgbClr val="990033"/>
              </a:solidFill>
              <a:latin typeface="Arial Narrow" panose="020B0606020202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C16AC83-9C8A-479E-847F-B720D5EA26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2732739-58CE-42AF-B335-61070449A7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BE81F60F-5946-40B0-A1CD-B9C3F007E1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25AF70-5E3B-4D72-A28D-0CEF3C743A4F}" type="slidenum">
              <a:rPr lang="en-US" altLang="en-US" smtClean="0">
                <a:solidFill>
                  <a:srgbClr val="990033"/>
                </a:solidFill>
                <a:latin typeface="Arial Narrow" panose="020B0606020202030204" pitchFamily="34" charset="0"/>
              </a:rPr>
              <a:pPr>
                <a:spcBef>
                  <a:spcPct val="0"/>
                </a:spcBef>
              </a:pPr>
              <a:t>17</a:t>
            </a:fld>
            <a:endParaRPr lang="en-US" altLang="en-US">
              <a:solidFill>
                <a:srgbClr val="990033"/>
              </a:solidFill>
              <a:latin typeface="Arial Narrow" panose="020B0606020202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D9C6390B-41B7-4A70-9B68-9535CCEF2732}"/>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29" name="Title 28"/>
          <p:cNvSpPr>
            <a:spLocks noGrp="1"/>
          </p:cNvSpPr>
          <p:nvPr>
            <p:ph type="ctrTitle"/>
          </p:nvPr>
        </p:nvSpPr>
        <p:spPr>
          <a:xfrm>
            <a:off x="381000" y="4853411"/>
            <a:ext cx="8458200" cy="1222375"/>
          </a:xfrm>
        </p:spPr>
        <p:txBody>
          <a:bodyPr anchor="t"/>
          <a:lstStyle/>
          <a:p>
            <a:r>
              <a:rPr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15">
            <a:extLst>
              <a:ext uri="{FF2B5EF4-FFF2-40B4-BE49-F238E27FC236}">
                <a16:creationId xmlns:a16="http://schemas.microsoft.com/office/drawing/2014/main" id="{81310EC6-809A-41A5-BDF1-0832D8CB456D}"/>
              </a:ext>
            </a:extLst>
          </p:cNvPr>
          <p:cNvSpPr>
            <a:spLocks noGrp="1"/>
          </p:cNvSpPr>
          <p:nvPr>
            <p:ph type="dt" sz="half" idx="10"/>
          </p:nvPr>
        </p:nvSpPr>
        <p:spPr/>
        <p:txBody>
          <a:bodyPr/>
          <a:lstStyle>
            <a:lvl1pPr>
              <a:defRPr/>
            </a:lvl1pPr>
          </a:lstStyle>
          <a:p>
            <a:pPr>
              <a:defRPr/>
            </a:pPr>
            <a:endParaRPr lang="en-US"/>
          </a:p>
        </p:txBody>
      </p:sp>
      <p:sp>
        <p:nvSpPr>
          <p:cNvPr id="6" name="Footer Placeholder 1">
            <a:extLst>
              <a:ext uri="{FF2B5EF4-FFF2-40B4-BE49-F238E27FC236}">
                <a16:creationId xmlns:a16="http://schemas.microsoft.com/office/drawing/2014/main" id="{C6144E16-0666-4428-94EF-D7076AC4B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4">
            <a:extLst>
              <a:ext uri="{FF2B5EF4-FFF2-40B4-BE49-F238E27FC236}">
                <a16:creationId xmlns:a16="http://schemas.microsoft.com/office/drawing/2014/main" id="{C981BB8A-8991-4ED7-87CB-A4AAE03540D2}"/>
              </a:ext>
            </a:extLst>
          </p:cNvPr>
          <p:cNvSpPr>
            <a:spLocks noGrp="1"/>
          </p:cNvSpPr>
          <p:nvPr>
            <p:ph type="sldNum" sz="quarter" idx="12"/>
          </p:nvPr>
        </p:nvSpPr>
        <p:spPr>
          <a:xfrm>
            <a:off x="8229600" y="6473825"/>
            <a:ext cx="758825" cy="247650"/>
          </a:xfrm>
        </p:spPr>
        <p:txBody>
          <a:bodyPr/>
          <a:lstStyle>
            <a:lvl1pPr>
              <a:defRPr/>
            </a:lvl1pPr>
          </a:lstStyle>
          <a:p>
            <a:pPr>
              <a:defRPr/>
            </a:pPr>
            <a:fld id="{F73E7D87-2038-4381-8E3C-E9AC4027757B}" type="slidenum">
              <a:rPr lang="en-US" altLang="en-US"/>
              <a:pPr>
                <a:defRPr/>
              </a:pPr>
              <a:t>‹#›</a:t>
            </a:fld>
            <a:endParaRPr lang="en-US" altLang="en-US"/>
          </a:p>
        </p:txBody>
      </p:sp>
    </p:spTree>
    <p:extLst>
      <p:ext uri="{BB962C8B-B14F-4D97-AF65-F5344CB8AC3E}">
        <p14:creationId xmlns:p14="http://schemas.microsoft.com/office/powerpoint/2010/main" val="75456968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a:extLst>
              <a:ext uri="{FF2B5EF4-FFF2-40B4-BE49-F238E27FC236}">
                <a16:creationId xmlns:a16="http://schemas.microsoft.com/office/drawing/2014/main" id="{E4D06641-B291-42F9-B358-D2625FDAE714}"/>
              </a:ext>
            </a:extLst>
          </p:cNvPr>
          <p:cNvSpPr>
            <a:spLocks noGrp="1"/>
          </p:cNvSpPr>
          <p:nvPr>
            <p:ph type="dt" sz="half" idx="10"/>
          </p:nvPr>
        </p:nvSpPr>
        <p:spPr/>
        <p:txBody>
          <a:bodyPr/>
          <a:lstStyle>
            <a:lvl1pPr>
              <a:defRPr/>
            </a:lvl1pPr>
          </a:lstStyle>
          <a:p>
            <a:pPr>
              <a:defRPr/>
            </a:pPr>
            <a:endParaRPr lang="en-US"/>
          </a:p>
        </p:txBody>
      </p:sp>
      <p:sp>
        <p:nvSpPr>
          <p:cNvPr id="5" name="Footer Placeholder 27">
            <a:extLst>
              <a:ext uri="{FF2B5EF4-FFF2-40B4-BE49-F238E27FC236}">
                <a16:creationId xmlns:a16="http://schemas.microsoft.com/office/drawing/2014/main" id="{602CB9B3-437A-4B95-A884-F1D129152D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67666D7-1E57-42DB-85DC-4C793A6BB501}"/>
              </a:ext>
            </a:extLst>
          </p:cNvPr>
          <p:cNvSpPr>
            <a:spLocks noGrp="1"/>
          </p:cNvSpPr>
          <p:nvPr>
            <p:ph type="sldNum" sz="quarter" idx="12"/>
          </p:nvPr>
        </p:nvSpPr>
        <p:spPr/>
        <p:txBody>
          <a:bodyPr/>
          <a:lstStyle>
            <a:lvl1pPr>
              <a:defRPr/>
            </a:lvl1pPr>
          </a:lstStyle>
          <a:p>
            <a:pPr>
              <a:defRPr/>
            </a:pPr>
            <a:fld id="{215E2447-B7ED-45E5-A81A-ADBDD055FBE8}" type="slidenum">
              <a:rPr lang="en-US" altLang="en-US"/>
              <a:pPr>
                <a:defRPr/>
              </a:pPr>
              <a:t>‹#›</a:t>
            </a:fld>
            <a:endParaRPr lang="en-US" altLang="en-US"/>
          </a:p>
        </p:txBody>
      </p:sp>
    </p:spTree>
    <p:extLst>
      <p:ext uri="{BB962C8B-B14F-4D97-AF65-F5344CB8AC3E}">
        <p14:creationId xmlns:p14="http://schemas.microsoft.com/office/powerpoint/2010/main" val="148459929"/>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6519-4995-452D-B379-F93F408AE5D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794AA26-E4C7-4C27-9430-2454BFF9DF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8871DD-895E-4798-B1E2-E0475B4B7AA6}"/>
              </a:ext>
            </a:extLst>
          </p:cNvPr>
          <p:cNvSpPr>
            <a:spLocks noGrp="1"/>
          </p:cNvSpPr>
          <p:nvPr>
            <p:ph type="sldNum" sz="quarter" idx="12"/>
          </p:nvPr>
        </p:nvSpPr>
        <p:spPr/>
        <p:txBody>
          <a:bodyPr/>
          <a:lstStyle>
            <a:lvl1pPr>
              <a:defRPr/>
            </a:lvl1pPr>
          </a:lstStyle>
          <a:p>
            <a:pPr>
              <a:defRPr/>
            </a:pPr>
            <a:fld id="{6526A9F9-5FBD-4901-AC2F-5B6228C486E9}" type="slidenum">
              <a:rPr lang="en-US" altLang="en-US"/>
              <a:pPr>
                <a:defRPr/>
              </a:pPr>
              <a:t>‹#›</a:t>
            </a:fld>
            <a:endParaRPr lang="en-US" altLang="en-US"/>
          </a:p>
        </p:txBody>
      </p:sp>
    </p:spTree>
    <p:extLst>
      <p:ext uri="{BB962C8B-B14F-4D97-AF65-F5344CB8AC3E}">
        <p14:creationId xmlns:p14="http://schemas.microsoft.com/office/powerpoint/2010/main" val="1509922376"/>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a:extLst>
              <a:ext uri="{FF2B5EF4-FFF2-40B4-BE49-F238E27FC236}">
                <a16:creationId xmlns:a16="http://schemas.microsoft.com/office/drawing/2014/main" id="{881A0117-0D1E-4F54-8DFF-A1A32B89CF79}"/>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23B39680-98DE-4294-974D-A82A6E1B0818}"/>
              </a:ext>
            </a:extLst>
          </p:cNvPr>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4733B3E1-E878-4226-ABD7-04303E75CAC1}"/>
              </a:ext>
            </a:extLst>
          </p:cNvPr>
          <p:cNvSpPr>
            <a:spLocks noGrp="1"/>
          </p:cNvSpPr>
          <p:nvPr>
            <p:ph type="sldNum" sz="quarter" idx="12"/>
          </p:nvPr>
        </p:nvSpPr>
        <p:spPr>
          <a:xfrm>
            <a:off x="8229600" y="6473825"/>
            <a:ext cx="758825" cy="247650"/>
          </a:xfrm>
        </p:spPr>
        <p:txBody>
          <a:bodyPr/>
          <a:lstStyle>
            <a:lvl1pPr>
              <a:defRPr/>
            </a:lvl1pPr>
          </a:lstStyle>
          <a:p>
            <a:pPr>
              <a:defRPr/>
            </a:pPr>
            <a:fld id="{13DCCA68-FBE5-4F57-BEAB-12327C414D30}" type="slidenum">
              <a:rPr lang="en-US" altLang="en-US"/>
              <a:pPr>
                <a:defRPr/>
              </a:pPr>
              <a:t>‹#›</a:t>
            </a:fld>
            <a:endParaRPr lang="en-US" altLang="en-US"/>
          </a:p>
        </p:txBody>
      </p:sp>
    </p:spTree>
    <p:extLst>
      <p:ext uri="{BB962C8B-B14F-4D97-AF65-F5344CB8AC3E}">
        <p14:creationId xmlns:p14="http://schemas.microsoft.com/office/powerpoint/2010/main" val="64702783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a:extLst>
              <a:ext uri="{FF2B5EF4-FFF2-40B4-BE49-F238E27FC236}">
                <a16:creationId xmlns:a16="http://schemas.microsoft.com/office/drawing/2014/main" id="{B771BD8D-5170-4326-A4C2-BEEE813E4C71}"/>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a:extLst>
              <a:ext uri="{FF2B5EF4-FFF2-40B4-BE49-F238E27FC236}">
                <a16:creationId xmlns:a16="http://schemas.microsoft.com/office/drawing/2014/main" id="{5CF093A5-008C-4DDB-B947-E7E71956E40D}"/>
              </a:ext>
            </a:extLst>
          </p:cNvPr>
          <p:cNvSpPr>
            <a:spLocks noGrp="1"/>
          </p:cNvSpPr>
          <p:nvPr>
            <p:ph type="dt" sz="half" idx="10"/>
          </p:nvPr>
        </p:nvSpPr>
        <p:spPr/>
        <p:txBody>
          <a:bodyPr/>
          <a:lstStyle>
            <a:lvl1pPr>
              <a:defRPr/>
            </a:lvl1pPr>
          </a:lstStyle>
          <a:p>
            <a:pPr>
              <a:defRPr/>
            </a:pPr>
            <a:endParaRPr lang="en-US"/>
          </a:p>
        </p:txBody>
      </p:sp>
      <p:sp>
        <p:nvSpPr>
          <p:cNvPr id="7" name="Footer Placeholder 10">
            <a:extLst>
              <a:ext uri="{FF2B5EF4-FFF2-40B4-BE49-F238E27FC236}">
                <a16:creationId xmlns:a16="http://schemas.microsoft.com/office/drawing/2014/main" id="{463E4F10-C209-4B38-A396-ADBF9533D2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3824B244-49EE-4EBB-8109-9F2E8F7074E7}"/>
              </a:ext>
            </a:extLst>
          </p:cNvPr>
          <p:cNvSpPr>
            <a:spLocks noGrp="1"/>
          </p:cNvSpPr>
          <p:nvPr>
            <p:ph type="sldNum" sz="quarter" idx="12"/>
          </p:nvPr>
        </p:nvSpPr>
        <p:spPr/>
        <p:txBody>
          <a:bodyPr/>
          <a:lstStyle>
            <a:lvl1pPr>
              <a:defRPr/>
            </a:lvl1pPr>
          </a:lstStyle>
          <a:p>
            <a:pPr>
              <a:defRPr/>
            </a:pPr>
            <a:fld id="{7994B276-F654-45B2-9131-31AA8F4F2195}" type="slidenum">
              <a:rPr lang="en-US" altLang="en-US"/>
              <a:pPr>
                <a:defRPr/>
              </a:pPr>
              <a:t>‹#›</a:t>
            </a:fld>
            <a:endParaRPr lang="en-US" altLang="en-US"/>
          </a:p>
        </p:txBody>
      </p:sp>
    </p:spTree>
    <p:extLst>
      <p:ext uri="{BB962C8B-B14F-4D97-AF65-F5344CB8AC3E}">
        <p14:creationId xmlns:p14="http://schemas.microsoft.com/office/powerpoint/2010/main" val="3210698936"/>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a:extLst>
              <a:ext uri="{FF2B5EF4-FFF2-40B4-BE49-F238E27FC236}">
                <a16:creationId xmlns:a16="http://schemas.microsoft.com/office/drawing/2014/main" id="{4E850438-99DC-4E90-902D-C98B135E17F3}"/>
              </a:ext>
            </a:extLst>
          </p:cNvPr>
          <p:cNvSpPr>
            <a:spLocks noGrp="1"/>
          </p:cNvSpPr>
          <p:nvPr>
            <p:ph type="dt" sz="half" idx="10"/>
          </p:nvPr>
        </p:nvSpPr>
        <p:spPr/>
        <p:txBody>
          <a:bodyPr/>
          <a:lstStyle>
            <a:lvl1pPr>
              <a:defRPr/>
            </a:lvl1pPr>
          </a:lstStyle>
          <a:p>
            <a:pPr>
              <a:defRPr/>
            </a:pPr>
            <a:endParaRPr lang="en-US"/>
          </a:p>
        </p:txBody>
      </p:sp>
      <p:sp>
        <p:nvSpPr>
          <p:cNvPr id="6" name="Footer Placeholder 27">
            <a:extLst>
              <a:ext uri="{FF2B5EF4-FFF2-40B4-BE49-F238E27FC236}">
                <a16:creationId xmlns:a16="http://schemas.microsoft.com/office/drawing/2014/main" id="{CE4D826C-DA18-415D-BD0E-1D8953ADE0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6B5742F2-0994-418E-85BF-F73B7B7D68BE}"/>
              </a:ext>
            </a:extLst>
          </p:cNvPr>
          <p:cNvSpPr>
            <a:spLocks noGrp="1"/>
          </p:cNvSpPr>
          <p:nvPr>
            <p:ph type="sldNum" sz="quarter" idx="12"/>
          </p:nvPr>
        </p:nvSpPr>
        <p:spPr/>
        <p:txBody>
          <a:bodyPr/>
          <a:lstStyle>
            <a:lvl1pPr>
              <a:defRPr/>
            </a:lvl1pPr>
          </a:lstStyle>
          <a:p>
            <a:pPr>
              <a:defRPr/>
            </a:pPr>
            <a:fld id="{18A13628-83D2-4427-A5DC-B6B5F5C53FD0}" type="slidenum">
              <a:rPr lang="en-US" altLang="en-US"/>
              <a:pPr>
                <a:defRPr/>
              </a:pPr>
              <a:t>‹#›</a:t>
            </a:fld>
            <a:endParaRPr lang="en-US" altLang="en-US"/>
          </a:p>
        </p:txBody>
      </p:sp>
    </p:spTree>
    <p:extLst>
      <p:ext uri="{BB962C8B-B14F-4D97-AF65-F5344CB8AC3E}">
        <p14:creationId xmlns:p14="http://schemas.microsoft.com/office/powerpoint/2010/main" val="103603122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4A946B05-436A-4C09-9FA2-84540867466C}"/>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a:extLst>
              <a:ext uri="{FF2B5EF4-FFF2-40B4-BE49-F238E27FC236}">
                <a16:creationId xmlns:a16="http://schemas.microsoft.com/office/drawing/2014/main" id="{25097718-F262-4C7C-ABF6-350210AEB952}"/>
              </a:ext>
            </a:extLst>
          </p:cNvPr>
          <p:cNvSpPr>
            <a:spLocks noGrp="1"/>
          </p:cNvSpPr>
          <p:nvPr>
            <p:ph type="dt" sz="half" idx="10"/>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3BFAAE39-796B-4A74-BF14-EB8E2B957CB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7F5733BC-2FF3-4460-A0B4-D9FD07271BA9}"/>
              </a:ext>
            </a:extLst>
          </p:cNvPr>
          <p:cNvSpPr>
            <a:spLocks noGrp="1"/>
          </p:cNvSpPr>
          <p:nvPr>
            <p:ph type="sldNum" sz="quarter" idx="12"/>
          </p:nvPr>
        </p:nvSpPr>
        <p:spPr>
          <a:xfrm>
            <a:off x="8229600" y="6477000"/>
            <a:ext cx="762000" cy="247650"/>
          </a:xfrm>
        </p:spPr>
        <p:txBody>
          <a:bodyPr/>
          <a:lstStyle>
            <a:lvl1pPr>
              <a:defRPr/>
            </a:lvl1pPr>
          </a:lstStyle>
          <a:p>
            <a:pPr>
              <a:defRPr/>
            </a:pPr>
            <a:fld id="{03868F47-0260-4992-8A27-4B306ED4A929}" type="slidenum">
              <a:rPr lang="en-US" altLang="en-US"/>
              <a:pPr>
                <a:defRPr/>
              </a:pPr>
              <a:t>‹#›</a:t>
            </a:fld>
            <a:endParaRPr lang="en-US" altLang="en-US"/>
          </a:p>
        </p:txBody>
      </p:sp>
    </p:spTree>
    <p:extLst>
      <p:ext uri="{BB962C8B-B14F-4D97-AF65-F5344CB8AC3E}">
        <p14:creationId xmlns:p14="http://schemas.microsoft.com/office/powerpoint/2010/main" val="3616119875"/>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a:t>Click to edit Master title style</a:t>
            </a:r>
          </a:p>
        </p:txBody>
      </p:sp>
      <p:sp>
        <p:nvSpPr>
          <p:cNvPr id="3" name="Date Placeholder 10">
            <a:extLst>
              <a:ext uri="{FF2B5EF4-FFF2-40B4-BE49-F238E27FC236}">
                <a16:creationId xmlns:a16="http://schemas.microsoft.com/office/drawing/2014/main" id="{3E62D7CC-20E1-47C0-83EF-45B77880C029}"/>
              </a:ext>
            </a:extLst>
          </p:cNvPr>
          <p:cNvSpPr>
            <a:spLocks noGrp="1"/>
          </p:cNvSpPr>
          <p:nvPr>
            <p:ph type="dt" sz="half" idx="10"/>
          </p:nvPr>
        </p:nvSpPr>
        <p:spPr/>
        <p:txBody>
          <a:bodyPr/>
          <a:lstStyle>
            <a:lvl1pPr>
              <a:defRPr/>
            </a:lvl1pPr>
          </a:lstStyle>
          <a:p>
            <a:pPr>
              <a:defRPr/>
            </a:pPr>
            <a:endParaRPr lang="en-US"/>
          </a:p>
        </p:txBody>
      </p:sp>
      <p:sp>
        <p:nvSpPr>
          <p:cNvPr id="4" name="Footer Placeholder 27">
            <a:extLst>
              <a:ext uri="{FF2B5EF4-FFF2-40B4-BE49-F238E27FC236}">
                <a16:creationId xmlns:a16="http://schemas.microsoft.com/office/drawing/2014/main" id="{0C3748AF-A2A6-476C-A326-437BF8C6BA5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5B0EE9B-84AA-4563-B212-5C3989062ADE}"/>
              </a:ext>
            </a:extLst>
          </p:cNvPr>
          <p:cNvSpPr>
            <a:spLocks noGrp="1"/>
          </p:cNvSpPr>
          <p:nvPr>
            <p:ph type="sldNum" sz="quarter" idx="12"/>
          </p:nvPr>
        </p:nvSpPr>
        <p:spPr/>
        <p:txBody>
          <a:bodyPr/>
          <a:lstStyle>
            <a:lvl1pPr>
              <a:defRPr/>
            </a:lvl1pPr>
          </a:lstStyle>
          <a:p>
            <a:pPr>
              <a:defRPr/>
            </a:pPr>
            <a:fld id="{6B77A8C9-7FD5-459F-B6F2-B8CFDFE68401}" type="slidenum">
              <a:rPr lang="en-US" altLang="en-US"/>
              <a:pPr>
                <a:defRPr/>
              </a:pPr>
              <a:t>‹#›</a:t>
            </a:fld>
            <a:endParaRPr lang="en-US" altLang="en-US"/>
          </a:p>
        </p:txBody>
      </p:sp>
    </p:spTree>
    <p:extLst>
      <p:ext uri="{BB962C8B-B14F-4D97-AF65-F5344CB8AC3E}">
        <p14:creationId xmlns:p14="http://schemas.microsoft.com/office/powerpoint/2010/main" val="268445024"/>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67493AFE-37A9-40A6-87E1-28E332251640}"/>
              </a:ext>
            </a:extLst>
          </p:cNvPr>
          <p:cNvSpPr>
            <a:spLocks noGrp="1"/>
          </p:cNvSpPr>
          <p:nvPr>
            <p:ph type="dt" sz="half" idx="10"/>
          </p:nvPr>
        </p:nvSpPr>
        <p:spPr/>
        <p:txBody>
          <a:bodyPr/>
          <a:lstStyle>
            <a:lvl1pPr>
              <a:defRPr/>
            </a:lvl1pPr>
          </a:lstStyle>
          <a:p>
            <a:pPr>
              <a:defRPr/>
            </a:pPr>
            <a:endParaRPr lang="en-US"/>
          </a:p>
        </p:txBody>
      </p:sp>
      <p:sp>
        <p:nvSpPr>
          <p:cNvPr id="3" name="Footer Placeholder 23">
            <a:extLst>
              <a:ext uri="{FF2B5EF4-FFF2-40B4-BE49-F238E27FC236}">
                <a16:creationId xmlns:a16="http://schemas.microsoft.com/office/drawing/2014/main" id="{C842AB44-AFFC-4A3E-944A-9085474CCDD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6">
            <a:extLst>
              <a:ext uri="{FF2B5EF4-FFF2-40B4-BE49-F238E27FC236}">
                <a16:creationId xmlns:a16="http://schemas.microsoft.com/office/drawing/2014/main" id="{3C23D928-DF7A-407D-81E1-CA5856864501}"/>
              </a:ext>
            </a:extLst>
          </p:cNvPr>
          <p:cNvSpPr>
            <a:spLocks noGrp="1"/>
          </p:cNvSpPr>
          <p:nvPr>
            <p:ph type="sldNum" sz="quarter" idx="12"/>
          </p:nvPr>
        </p:nvSpPr>
        <p:spPr/>
        <p:txBody>
          <a:bodyPr/>
          <a:lstStyle>
            <a:lvl1pPr>
              <a:defRPr/>
            </a:lvl1pPr>
          </a:lstStyle>
          <a:p>
            <a:pPr>
              <a:defRPr/>
            </a:pPr>
            <a:fld id="{025092BB-88AC-4F29-A1FF-BF8660B6935A}" type="slidenum">
              <a:rPr lang="en-US" altLang="en-US"/>
              <a:pPr>
                <a:defRPr/>
              </a:pPr>
              <a:t>‹#›</a:t>
            </a:fld>
            <a:endParaRPr lang="en-US" altLang="en-US"/>
          </a:p>
        </p:txBody>
      </p:sp>
    </p:spTree>
    <p:extLst>
      <p:ext uri="{BB962C8B-B14F-4D97-AF65-F5344CB8AC3E}">
        <p14:creationId xmlns:p14="http://schemas.microsoft.com/office/powerpoint/2010/main" val="1105229406"/>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DBAA080A-FF4D-49DA-92EA-73A4C1259FE7}"/>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a:extLst>
              <a:ext uri="{FF2B5EF4-FFF2-40B4-BE49-F238E27FC236}">
                <a16:creationId xmlns:a16="http://schemas.microsoft.com/office/drawing/2014/main" id="{E4D56F54-27F7-4D71-9407-E957CF399A06}"/>
              </a:ext>
            </a:extLst>
          </p:cNvPr>
          <p:cNvSpPr>
            <a:spLocks noGrp="1"/>
          </p:cNvSpPr>
          <p:nvPr>
            <p:ph type="dt" sz="half" idx="10"/>
          </p:nvPr>
        </p:nvSpPr>
        <p:spPr/>
        <p:txBody>
          <a:bodyPr/>
          <a:lstStyle>
            <a:lvl1pPr>
              <a:defRPr/>
            </a:lvl1pPr>
          </a:lstStyle>
          <a:p>
            <a:pPr>
              <a:defRPr/>
            </a:pPr>
            <a:endParaRPr lang="en-US"/>
          </a:p>
        </p:txBody>
      </p:sp>
      <p:sp>
        <p:nvSpPr>
          <p:cNvPr id="7" name="Footer Placeholder 28">
            <a:extLst>
              <a:ext uri="{FF2B5EF4-FFF2-40B4-BE49-F238E27FC236}">
                <a16:creationId xmlns:a16="http://schemas.microsoft.com/office/drawing/2014/main" id="{30222C6F-9C8D-4852-9558-4EBF89A9938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D0F28FF-91C0-4A64-A949-928D7772AA85}"/>
              </a:ext>
            </a:extLst>
          </p:cNvPr>
          <p:cNvSpPr>
            <a:spLocks noGrp="1"/>
          </p:cNvSpPr>
          <p:nvPr>
            <p:ph type="sldNum" sz="quarter" idx="12"/>
          </p:nvPr>
        </p:nvSpPr>
        <p:spPr/>
        <p:txBody>
          <a:bodyPr/>
          <a:lstStyle>
            <a:lvl1pPr>
              <a:defRPr/>
            </a:lvl1pPr>
          </a:lstStyle>
          <a:p>
            <a:pPr>
              <a:defRPr/>
            </a:pPr>
            <a:fld id="{02ADA9D3-6C8B-4F84-9EB7-E27BF454B916}" type="slidenum">
              <a:rPr lang="en-US" altLang="en-US"/>
              <a:pPr>
                <a:defRPr/>
              </a:pPr>
              <a:t>‹#›</a:t>
            </a:fld>
            <a:endParaRPr lang="en-US" altLang="en-US"/>
          </a:p>
        </p:txBody>
      </p:sp>
    </p:spTree>
    <p:extLst>
      <p:ext uri="{BB962C8B-B14F-4D97-AF65-F5344CB8AC3E}">
        <p14:creationId xmlns:p14="http://schemas.microsoft.com/office/powerpoint/2010/main" val="282425098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a:extLst>
              <a:ext uri="{FF2B5EF4-FFF2-40B4-BE49-F238E27FC236}">
                <a16:creationId xmlns:a16="http://schemas.microsoft.com/office/drawing/2014/main" id="{87E38686-D533-4350-8ECB-857A3BC58E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BEC61F3-D3FD-4015-874D-46F2974998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0">
            <a:extLst>
              <a:ext uri="{FF2B5EF4-FFF2-40B4-BE49-F238E27FC236}">
                <a16:creationId xmlns:a16="http://schemas.microsoft.com/office/drawing/2014/main" id="{287D4B81-F4BB-4C1C-AE73-02512F128339}"/>
              </a:ext>
            </a:extLst>
          </p:cNvPr>
          <p:cNvSpPr>
            <a:spLocks noGrp="1"/>
          </p:cNvSpPr>
          <p:nvPr>
            <p:ph type="sldNum" sz="quarter" idx="12"/>
          </p:nvPr>
        </p:nvSpPr>
        <p:spPr/>
        <p:txBody>
          <a:bodyPr/>
          <a:lstStyle>
            <a:lvl1pPr>
              <a:defRPr/>
            </a:lvl1pPr>
          </a:lstStyle>
          <a:p>
            <a:pPr>
              <a:defRPr/>
            </a:pPr>
            <a:fld id="{2B347500-6995-49FB-BBEF-863894609DDF}" type="slidenum">
              <a:rPr lang="en-US" altLang="en-US"/>
              <a:pPr>
                <a:defRPr/>
              </a:pPr>
              <a:t>‹#›</a:t>
            </a:fld>
            <a:endParaRPr lang="en-US" altLang="en-US"/>
          </a:p>
        </p:txBody>
      </p:sp>
    </p:spTree>
    <p:extLst>
      <p:ext uri="{BB962C8B-B14F-4D97-AF65-F5344CB8AC3E}">
        <p14:creationId xmlns:p14="http://schemas.microsoft.com/office/powerpoint/2010/main" val="194380323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DD2524C4-AD1B-493F-B11B-557DF82DB884}"/>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1029" name="Text Placeholder 7">
            <a:extLst>
              <a:ext uri="{FF2B5EF4-FFF2-40B4-BE49-F238E27FC236}">
                <a16:creationId xmlns:a16="http://schemas.microsoft.com/office/drawing/2014/main" id="{FAA087B6-C080-43B9-82A2-39CC0CDFA8EB}"/>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CE538774-DE66-4F03-9935-2C24F7922991}"/>
              </a:ext>
            </a:extLst>
          </p:cNvPr>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p>
        </p:txBody>
      </p:sp>
      <p:sp>
        <p:nvSpPr>
          <p:cNvPr id="28" name="Footer Placeholder 27">
            <a:extLst>
              <a:ext uri="{FF2B5EF4-FFF2-40B4-BE49-F238E27FC236}">
                <a16:creationId xmlns:a16="http://schemas.microsoft.com/office/drawing/2014/main" id="{16C92FC2-DA1B-49FB-8D6A-0E835D4A163A}"/>
              </a:ext>
            </a:extLst>
          </p:cNvPr>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a:extLst>
              <a:ext uri="{FF2B5EF4-FFF2-40B4-BE49-F238E27FC236}">
                <a16:creationId xmlns:a16="http://schemas.microsoft.com/office/drawing/2014/main" id="{2FBF9374-7416-46FC-B1C9-14EAACE243CA}"/>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defRPr>
            </a:lvl1pPr>
          </a:lstStyle>
          <a:p>
            <a:pPr>
              <a:defRPr/>
            </a:pPr>
            <a:fld id="{960835DC-09C5-4B02-9D76-DABBEE3B1466}" type="slidenum">
              <a:rPr lang="en-US" altLang="en-US"/>
              <a:pPr>
                <a:defRPr/>
              </a:pPr>
              <a:t>‹#›</a:t>
            </a:fld>
            <a:endParaRPr lang="en-US" altLang="en-US"/>
          </a:p>
        </p:txBody>
      </p:sp>
      <p:sp>
        <p:nvSpPr>
          <p:cNvPr id="10" name="Title Placeholder 9">
            <a:extLst>
              <a:ext uri="{FF2B5EF4-FFF2-40B4-BE49-F238E27FC236}">
                <a16:creationId xmlns:a16="http://schemas.microsoft.com/office/drawing/2014/main" id="{59D077C9-8A97-4BF9-AFC8-F9160F878AE7}"/>
              </a:ext>
            </a:extLst>
          </p:cNvPr>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a:extLst>
              <a:ext uri="{FF2B5EF4-FFF2-40B4-BE49-F238E27FC236}">
                <a16:creationId xmlns:a16="http://schemas.microsoft.com/office/drawing/2014/main" id="{078212DF-B003-403C-A571-FC601BDEBAE0}"/>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
        <p:nvSpPr>
          <p:cNvPr id="12" name="Straight Connector 11">
            <a:extLst>
              <a:ext uri="{FF2B5EF4-FFF2-40B4-BE49-F238E27FC236}">
                <a16:creationId xmlns:a16="http://schemas.microsoft.com/office/drawing/2014/main" id="{8701FC06-8273-473E-B835-EE7B011FD7A5}"/>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794" r:id="rId4"/>
    <p:sldLayoutId id="2147483800" r:id="rId5"/>
    <p:sldLayoutId id="2147483795" r:id="rId6"/>
    <p:sldLayoutId id="2147483801" r:id="rId7"/>
    <p:sldLayoutId id="2147483802" r:id="rId8"/>
    <p:sldLayoutId id="2147483803" r:id="rId9"/>
    <p:sldLayoutId id="2147483796" r:id="rId10"/>
    <p:sldLayoutId id="2147483804" r:id="rId11"/>
  </p:sldLayoutIdLst>
  <p:transition>
    <p:dissolve/>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64FCA29C-3107-4686-B40C-9F49F9025EB6}"/>
              </a:ext>
            </a:extLst>
          </p:cNvPr>
          <p:cNvSpPr>
            <a:spLocks noGrp="1" noChangeArrowheads="1"/>
          </p:cNvSpPr>
          <p:nvPr>
            <p:ph type="title"/>
          </p:nvPr>
        </p:nvSpPr>
        <p:spPr>
          <a:xfrm>
            <a:off x="533400" y="838200"/>
            <a:ext cx="7772400" cy="2743200"/>
          </a:xfrm>
        </p:spPr>
        <p:txBody>
          <a:bodyPr/>
          <a:lstStyle/>
          <a:p>
            <a:pPr algn="ctr" eaLnBrk="1" fontAlgn="auto" hangingPunct="1">
              <a:spcAft>
                <a:spcPts val="0"/>
              </a:spcAft>
              <a:defRPr/>
            </a:pPr>
            <a:r>
              <a:rPr lang="en-US" sz="6600" b="1" dirty="0">
                <a:solidFill>
                  <a:srgbClr val="002060"/>
                </a:solidFill>
                <a:effectLst>
                  <a:outerShdw blurRad="38100" dist="38100" dir="2700000" algn="tl">
                    <a:srgbClr val="000000">
                      <a:alpha val="43137"/>
                    </a:srgbClr>
                  </a:outerShdw>
                </a:effectLst>
                <a:latin typeface="Lucida Sans Unicode" pitchFamily="34" charset="0"/>
                <a:cs typeface="Lucida Sans Unicode" pitchFamily="34" charset="0"/>
              </a:rPr>
              <a:t>The  Lost  Son</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Stephen H. Thomason\My Documents\My Scans\2007-02 (Feb)\scan007b.jpg">
            <a:extLst>
              <a:ext uri="{FF2B5EF4-FFF2-40B4-BE49-F238E27FC236}">
                <a16:creationId xmlns:a16="http://schemas.microsoft.com/office/drawing/2014/main" id="{6594FF7C-8BA6-4FFE-BE47-B6E7CF4EE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7963"/>
            <a:ext cx="70104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Stephen H. Thomason\My Documents\My Scans\2007-02 (Feb)\scan007c.jpg">
            <a:extLst>
              <a:ext uri="{FF2B5EF4-FFF2-40B4-BE49-F238E27FC236}">
                <a16:creationId xmlns:a16="http://schemas.microsoft.com/office/drawing/2014/main" id="{9F0AE9BA-1F35-4586-B505-F99AAB88B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81000"/>
            <a:ext cx="9155113"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384A405-1FC1-48C9-B2E2-55F44B65C46B}"/>
              </a:ext>
            </a:extLst>
          </p:cNvPr>
          <p:cNvSpPr txBox="1"/>
          <p:nvPr/>
        </p:nvSpPr>
        <p:spPr>
          <a:xfrm>
            <a:off x="304800" y="4724400"/>
            <a:ext cx="8458200" cy="954088"/>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So he went and hired himself out to a citizen of that country . . . – v15</a:t>
            </a:r>
            <a:endParaRPr lang="en-US" dirty="0"/>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Stephen H. Thomason\My Documents\My Scans\2007-02 (Feb)\scan0008.jpg">
            <a:extLst>
              <a:ext uri="{FF2B5EF4-FFF2-40B4-BE49-F238E27FC236}">
                <a16:creationId xmlns:a16="http://schemas.microsoft.com/office/drawing/2014/main" id="{D15C6736-FC0A-4C81-929E-3AA475CE0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50838"/>
            <a:ext cx="9944100" cy="75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13F373-9CD6-4D6E-990D-E1F0EC2BDC71}"/>
              </a:ext>
            </a:extLst>
          </p:cNvPr>
          <p:cNvSpPr txBox="1"/>
          <p:nvPr/>
        </p:nvSpPr>
        <p:spPr>
          <a:xfrm>
            <a:off x="0" y="2362200"/>
            <a:ext cx="8534400" cy="1816100"/>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 . . who sent him to his fields to feed pigs. He longed to fill his stomach with the pods that the pigs were eating, but no one gave him anything.– v15-16</a:t>
            </a:r>
            <a:endParaRPr lang="en-US" dirty="0"/>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Stephen H. Thomason\My Documents\My Scans\2007-02 (Feb)\scan0009.jpg">
            <a:extLst>
              <a:ext uri="{FF2B5EF4-FFF2-40B4-BE49-F238E27FC236}">
                <a16:creationId xmlns:a16="http://schemas.microsoft.com/office/drawing/2014/main" id="{1871C7C8-860F-4272-8C3D-E6D9B883B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457200"/>
            <a:ext cx="9985376"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9EF9A3-FC9C-48AF-A0EC-310DE3E55538}"/>
              </a:ext>
            </a:extLst>
          </p:cNvPr>
          <p:cNvSpPr txBox="1"/>
          <p:nvPr/>
        </p:nvSpPr>
        <p:spPr>
          <a:xfrm>
            <a:off x="381000" y="3124200"/>
            <a:ext cx="8229600" cy="3540125"/>
          </a:xfrm>
          <a:prstGeom prst="rect">
            <a:avLst/>
          </a:prstGeom>
          <a:noFill/>
        </p:spPr>
        <p:txBody>
          <a:bodyPr>
            <a:spAutoFit/>
          </a:bodyPr>
          <a:lstStyle/>
          <a:p>
            <a:pPr algn="just"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“When he came to his senses, he said, ‘How many of my father’s hired men have food to spare, and here I am starving to death! I will set out and go back to my father and say to him: Father, I have sinned against heaven and against you. I am no longer worthy to be called your son; make me like one of your hired men.’ So he got up and went to his father. – v17-20</a:t>
            </a:r>
            <a:endParaRPr lang="en-US" dirty="0"/>
          </a:p>
        </p:txBody>
      </p:sp>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26" descr="C:\Documents and Settings\Stephen H. Thomason\My Documents\My Scans\2007-02 (Feb)\scan0010.jpg">
            <a:extLst>
              <a:ext uri="{FF2B5EF4-FFF2-40B4-BE49-F238E27FC236}">
                <a16:creationId xmlns:a16="http://schemas.microsoft.com/office/drawing/2014/main" id="{744E1068-EC77-40B9-B87D-6CC8BA538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9921875"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A27C85E-095C-43A9-943B-9CF9CF37E3B8}"/>
              </a:ext>
            </a:extLst>
          </p:cNvPr>
          <p:cNvSpPr txBox="1"/>
          <p:nvPr/>
        </p:nvSpPr>
        <p:spPr>
          <a:xfrm>
            <a:off x="228600" y="4800600"/>
            <a:ext cx="8458200" cy="1816100"/>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 “But while he was still a long way off, his father saw him and was filled with compassion for him; he ran to his son, threw his arms around him and kissed him. – v20</a:t>
            </a:r>
            <a:endParaRPr lang="en-US" dirty="0"/>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D1BA53DC-9A46-4B6B-A0F1-8032CD9CD7AB}"/>
              </a:ext>
            </a:extLst>
          </p:cNvPr>
          <p:cNvSpPr>
            <a:spLocks noGrp="1" noChangeArrowheads="1"/>
          </p:cNvSpPr>
          <p:nvPr>
            <p:ph type="title"/>
          </p:nvPr>
        </p:nvSpPr>
        <p:spPr>
          <a:xfrm>
            <a:off x="304800" y="457200"/>
            <a:ext cx="8686800" cy="533400"/>
          </a:xfrm>
        </p:spPr>
        <p:txBody>
          <a:bodyPr>
            <a:noAutofit/>
          </a:bodyPr>
          <a:lstStyle/>
          <a:p>
            <a:pPr algn="just" eaLnBrk="1" fontAlgn="auto" hangingPunct="1">
              <a:spcAft>
                <a:spcPts val="0"/>
              </a:spcAft>
              <a:defRPr/>
            </a:pPr>
            <a:b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1267" name="Content Placeholder 5">
            <a:extLst>
              <a:ext uri="{FF2B5EF4-FFF2-40B4-BE49-F238E27FC236}">
                <a16:creationId xmlns:a16="http://schemas.microsoft.com/office/drawing/2014/main" id="{A3215F6E-685E-48AE-9DBB-64675020D5AF}"/>
              </a:ext>
            </a:extLst>
          </p:cNvPr>
          <p:cNvSpPr>
            <a:spLocks noGrp="1"/>
          </p:cNvSpPr>
          <p:nvPr>
            <p:ph idx="1"/>
          </p:nvPr>
        </p:nvSpPr>
        <p:spPr>
          <a:xfrm>
            <a:off x="304800" y="1066800"/>
            <a:ext cx="8686800" cy="5791200"/>
          </a:xfrm>
        </p:spPr>
        <p:txBody>
          <a:bodyPr/>
          <a:lstStyle/>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Luke 15:21-24</a:t>
            </a:r>
          </a:p>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“The son said to him, ‘Father, I have sinned against heaven and against you. I am no longer worthy to be called your son.’ “But the father said to his servants, ‘Quick! Bring the best robe and put it on him. Put a ring on his finger and sandals on his feet. Bring the fattened calf and kill it. Let’s have a feast and celebrate. For this son of mine was dead and is alive again; he was lost and is found.’ So they began to celebrate.</a:t>
            </a: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CFB3A95B-0384-415E-9050-E0AF89058E24}"/>
              </a:ext>
            </a:extLst>
          </p:cNvPr>
          <p:cNvSpPr>
            <a:spLocks noGrp="1" noChangeArrowheads="1"/>
          </p:cNvSpPr>
          <p:nvPr>
            <p:ph type="title"/>
          </p:nvPr>
        </p:nvSpPr>
        <p:spPr>
          <a:xfrm>
            <a:off x="304800" y="457200"/>
            <a:ext cx="8686800" cy="533400"/>
          </a:xfrm>
        </p:spPr>
        <p:txBody>
          <a:bodyPr>
            <a:noAutofit/>
          </a:bodyPr>
          <a:lstStyle/>
          <a:p>
            <a:pPr algn="just" eaLnBrk="1" fontAlgn="auto" hangingPunct="1">
              <a:spcAft>
                <a:spcPts val="0"/>
              </a:spcAft>
              <a:defRPr/>
            </a:pPr>
            <a:b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1267" name="Content Placeholder 5">
            <a:extLst>
              <a:ext uri="{FF2B5EF4-FFF2-40B4-BE49-F238E27FC236}">
                <a16:creationId xmlns:a16="http://schemas.microsoft.com/office/drawing/2014/main" id="{A2DC4426-AEA6-4E75-B519-14D76ABC22B8}"/>
              </a:ext>
            </a:extLst>
          </p:cNvPr>
          <p:cNvSpPr>
            <a:spLocks noGrp="1"/>
          </p:cNvSpPr>
          <p:nvPr>
            <p:ph idx="1"/>
          </p:nvPr>
        </p:nvSpPr>
        <p:spPr>
          <a:xfrm>
            <a:off x="457200" y="1066800"/>
            <a:ext cx="8686800" cy="5791200"/>
          </a:xfrm>
        </p:spPr>
        <p:txBody>
          <a:bodyPr/>
          <a:lstStyle/>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Luke 15:25-27</a:t>
            </a:r>
          </a:p>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“Meanwhile, the older son was in the field. When he came near the house, he heard music and dancing. So he called one of the servants and asked him what was going on. ‘Your brother has come,’ he replied, ‘and your father has killed the fattened calf because he has him back safe and sound.’</a:t>
            </a:r>
          </a:p>
          <a:p>
            <a:pPr algn="just" eaLnBrk="1" hangingPunct="1">
              <a:buFont typeface="Wingdings 2" panose="05020102010507070707" pitchFamily="18" charset="2"/>
              <a:buNone/>
              <a:defRPr/>
            </a:pPr>
            <a:endPar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0C8181F1-9788-4873-89E0-8D531CB01FEB}"/>
              </a:ext>
            </a:extLst>
          </p:cNvPr>
          <p:cNvSpPr>
            <a:spLocks noGrp="1" noChangeArrowheads="1"/>
          </p:cNvSpPr>
          <p:nvPr>
            <p:ph type="title"/>
          </p:nvPr>
        </p:nvSpPr>
        <p:spPr>
          <a:xfrm>
            <a:off x="304800" y="457200"/>
            <a:ext cx="8686800" cy="533400"/>
          </a:xfrm>
        </p:spPr>
        <p:txBody>
          <a:bodyPr>
            <a:noAutofit/>
          </a:bodyPr>
          <a:lstStyle/>
          <a:p>
            <a:pPr algn="just" eaLnBrk="1" fontAlgn="auto" hangingPunct="1">
              <a:spcAft>
                <a:spcPts val="0"/>
              </a:spcAft>
              <a:defRPr/>
            </a:pPr>
            <a:b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1267" name="Content Placeholder 5">
            <a:extLst>
              <a:ext uri="{FF2B5EF4-FFF2-40B4-BE49-F238E27FC236}">
                <a16:creationId xmlns:a16="http://schemas.microsoft.com/office/drawing/2014/main" id="{27B0217E-32A3-4147-9B17-F5D514453BB3}"/>
              </a:ext>
            </a:extLst>
          </p:cNvPr>
          <p:cNvSpPr>
            <a:spLocks noGrp="1"/>
          </p:cNvSpPr>
          <p:nvPr>
            <p:ph idx="1"/>
          </p:nvPr>
        </p:nvSpPr>
        <p:spPr>
          <a:xfrm>
            <a:off x="304800" y="1066800"/>
            <a:ext cx="8686800" cy="5791200"/>
          </a:xfrm>
        </p:spPr>
        <p:txBody>
          <a:bodyPr/>
          <a:lstStyle/>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Luke 15:28-32</a:t>
            </a:r>
          </a:p>
          <a:p>
            <a:pPr algn="just" eaLnBrk="1" hangingPunct="1">
              <a:buFont typeface="Wingdings 2" panose="05020102010507070707" pitchFamily="18" charset="2"/>
              <a:buNone/>
              <a:defRPr/>
            </a:pP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“The older brother became angry and refused to go in. So his father went out and pleaded with him. But he answered his father, ‘Look! All these years I’ve been slaving for you and never disobeyed your orders. Yet you never gave me even a young goat so I could celebrate with my friends. But when this son of yours who has squandered your property with prostitutes comes home, you kill the fattened calf for him!’ “ ‘My son,’ the father said, ‘you are always with me, and everything I have is yours. But we had to celebrate and be glad, because this brother of yours was dead and is alive again; he was lost and is found.’ ”</a:t>
            </a:r>
          </a:p>
          <a:p>
            <a:pPr algn="just" eaLnBrk="1" hangingPunct="1">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BD724F95-C6B1-44F2-89F4-665731E066DD}"/>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C3D4C504-24C1-46FB-A705-FF2253B7E73C}"/>
              </a:ext>
            </a:extLst>
          </p:cNvPr>
          <p:cNvSpPr>
            <a:spLocks noGrp="1" noChangeArrowheads="1"/>
          </p:cNvSpPr>
          <p:nvPr>
            <p:ph idx="1"/>
          </p:nvPr>
        </p:nvSpPr>
        <p:spPr/>
        <p:txBody>
          <a:bodyPr/>
          <a:lstStyle/>
          <a:p>
            <a:pPr marL="742950" indent="-742950"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1. The Pharisee’s condemnation.</a:t>
            </a:r>
          </a:p>
          <a:p>
            <a:pPr marL="742950" indent="-742950"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Now the tax collectors and “sinners” were all gathering around to hear him. But the Pharisees and the teachers of the law muttered, “This man welcomes sinners and eats with them.” – Luke 15:1-2</a:t>
            </a:r>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F7AF4826-0257-4371-BF0E-0ECF115E6363}"/>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D2CCBED6-11F6-47BB-9C13-FC37D01CC7D4}"/>
              </a:ext>
            </a:extLst>
          </p:cNvPr>
          <p:cNvSpPr>
            <a:spLocks noGrp="1" noChangeArrowheads="1"/>
          </p:cNvSpPr>
          <p:nvPr>
            <p:ph idx="1"/>
          </p:nvPr>
        </p:nvSpPr>
        <p:spPr/>
        <p:txBody>
          <a:bodyPr/>
          <a:lstStyle/>
          <a:p>
            <a:pPr marL="742950" indent="-742950"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2. The Lord’s Answer.</a:t>
            </a:r>
          </a:p>
          <a:p>
            <a:pPr marL="742950" indent="-742950"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“Come to me all who are weary &amp; burdened, &amp; I will give you rest” – Matthew 11:28</a:t>
            </a: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Picture 1026" descr="C:\Documents and Settings\Stephen H. Thomason\My Documents\My Scans\2007-02 (Feb)\scan0001.jpg">
            <a:extLst>
              <a:ext uri="{FF2B5EF4-FFF2-40B4-BE49-F238E27FC236}">
                <a16:creationId xmlns:a16="http://schemas.microsoft.com/office/drawing/2014/main" id="{BBCF4E86-2B7A-4ED6-A4AA-93F4C0458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57200"/>
            <a:ext cx="100076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8B69388-9340-46CF-ADB9-756C55519D93}"/>
              </a:ext>
            </a:extLst>
          </p:cNvPr>
          <p:cNvSpPr txBox="1"/>
          <p:nvPr/>
        </p:nvSpPr>
        <p:spPr>
          <a:xfrm>
            <a:off x="228600" y="4953000"/>
            <a:ext cx="8077200" cy="523875"/>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“There was a man who had two sons. – v11</a:t>
            </a:r>
            <a:endParaRPr lang="en-US" dirty="0"/>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903C9DDA-7D03-4B37-82EA-A8CC685CB7B5}"/>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661BC022-8A41-4F50-B4C3-57840112893E}"/>
              </a:ext>
            </a:extLst>
          </p:cNvPr>
          <p:cNvSpPr>
            <a:spLocks noGrp="1" noChangeArrowheads="1"/>
          </p:cNvSpPr>
          <p:nvPr>
            <p:ph idx="1"/>
          </p:nvPr>
        </p:nvSpPr>
        <p:spPr/>
        <p:txBody>
          <a:bodyPr/>
          <a:lstStyle/>
          <a:p>
            <a:pPr marL="742950" indent="-742950"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2. The Lord’s Answer.</a:t>
            </a:r>
          </a:p>
          <a:p>
            <a:pPr marL="742950" indent="-742950"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“Come to me all who are weary &amp; burdened, &amp; I will give you rest” – Matthew 11:28</a:t>
            </a:r>
          </a:p>
          <a:p>
            <a:pPr marL="742950" indent="-742950" algn="just" eaLnBrk="1" hangingPunct="1">
              <a:buFont typeface="Wingdings 2" panose="05020102010507070707" pitchFamily="18" charset="2"/>
              <a:buNone/>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742950" indent="-742950" algn="ctr"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Luke 14:16-23</a:t>
            </a:r>
          </a:p>
        </p:txBody>
      </p:sp>
    </p:spTree>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E53E4D27-A292-4E74-B526-9DA060626C7B}"/>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C2C66546-32F4-42F1-A67A-E26A8FBAA299}"/>
              </a:ext>
            </a:extLst>
          </p:cNvPr>
          <p:cNvSpPr>
            <a:spLocks noGrp="1" noChangeArrowheads="1"/>
          </p:cNvSpPr>
          <p:nvPr>
            <p:ph idx="1"/>
          </p:nvPr>
        </p:nvSpPr>
        <p:spPr/>
        <p:txBody>
          <a:bodyPr/>
          <a:lstStyle/>
          <a:p>
            <a:pPr marL="742950" indent="-742950"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3. The Lord wants </a:t>
            </a:r>
            <a:r>
              <a:rPr lang="en-US" sz="4400" b="1" u="sng" dirty="0">
                <a:solidFill>
                  <a:srgbClr val="990033"/>
                </a:solidFill>
                <a:effectLst>
                  <a:outerShdw blurRad="38100" dist="38100" dir="2700000" algn="tl">
                    <a:srgbClr val="000000">
                      <a:alpha val="43137"/>
                    </a:srgbClr>
                  </a:outerShdw>
                </a:effectLst>
                <a:latin typeface="Arial Narrow" pitchFamily="34" charset="0"/>
              </a:rPr>
              <a:t>all</a:t>
            </a:r>
            <a:r>
              <a:rPr lang="en-US" sz="4400" b="1" dirty="0">
                <a:solidFill>
                  <a:srgbClr val="990033"/>
                </a:solidFill>
                <a:effectLst>
                  <a:outerShdw blurRad="38100" dist="38100" dir="2700000" algn="tl">
                    <a:srgbClr val="000000">
                      <a:alpha val="43137"/>
                    </a:srgbClr>
                  </a:outerShdw>
                </a:effectLst>
                <a:latin typeface="Arial Narrow" pitchFamily="34" charset="0"/>
              </a:rPr>
              <a:t> to enjoy His kingdom.</a:t>
            </a:r>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5742A677-DB78-4BD1-8DE2-258D0F0FB476}"/>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61F37D7A-E12A-44BA-9E5F-CA82CE70F58F}"/>
              </a:ext>
            </a:extLst>
          </p:cNvPr>
          <p:cNvSpPr>
            <a:spLocks noGrp="1" noChangeArrowheads="1"/>
          </p:cNvSpPr>
          <p:nvPr>
            <p:ph idx="1"/>
          </p:nvPr>
        </p:nvSpPr>
        <p:spPr/>
        <p:txBody>
          <a:bodyPr/>
          <a:lstStyle/>
          <a:p>
            <a:pPr marL="742950" indent="-742950" eaLnBrk="1" hangingPunct="1">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rPr>
              <a:t>I. He Came to a Distant Country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v11-16</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162C9077-26E0-455F-9BAA-39B6CE821DDE}"/>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EB33099D-164E-46FC-9833-962E28216D39}"/>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endParaRPr lang="en-US" sz="28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8173C062-0547-4B5B-9D1B-AC36211724C7}"/>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32BD421E-697D-4852-B1D8-31B5510738D5}"/>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D35AE824-8C9F-4B32-87EA-7C036DEF9D15}"/>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1. What is sin?</a:t>
            </a:r>
            <a:endParaRPr lang="en-US" sz="28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117A3118-E6AA-4B44-BCB3-2001D70AD2B1}"/>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00DA6860-0679-48F5-A547-701594E27610}"/>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E62E99A1-DC1B-402E-879F-B6D6970646D4}"/>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 younger one said to his father, ‘Father, give me my share of the estate. – v12</a:t>
            </a:r>
          </a:p>
          <a:p>
            <a:pPr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2. Sin is the “I want it now” attitude.</a:t>
            </a:r>
          </a:p>
          <a:p>
            <a:pPr marL="742950" indent="-742950" eaLnBrk="1" hangingPunct="1">
              <a:buFont typeface="Wingdings 2" panose="05020102010507070707" pitchFamily="18" charset="2"/>
              <a:buNone/>
              <a:defRPr/>
            </a:pPr>
            <a:endParaRPr lang="en-US" sz="28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30BABBEA-2807-4284-8927-9FE37A4B9EC3}"/>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6E5F3AFB-ED99-4D8E-8BD7-15C951512449}"/>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5171DEC1-F600-49B8-A042-86370360F047}"/>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eaLnBrk="1" hangingPunct="1">
              <a:buFont typeface="Wingdings 2" panose="05020102010507070707" pitchFamily="18" charset="2"/>
              <a:buNone/>
              <a:defRPr/>
            </a:pPr>
            <a:r>
              <a:rPr lang="en-US" sz="3600" b="1"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Genesis 3:1-19</a:t>
            </a:r>
          </a:p>
          <a:p>
            <a:pPr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3. Sin is </a:t>
            </a:r>
            <a:r>
              <a:rPr lang="en-US" sz="4400" b="1" u="sng" dirty="0">
                <a:solidFill>
                  <a:srgbClr val="990033"/>
                </a:solidFill>
                <a:effectLst>
                  <a:outerShdw blurRad="38100" dist="38100" dir="2700000" algn="tl">
                    <a:srgbClr val="000000">
                      <a:alpha val="43137"/>
                    </a:srgbClr>
                  </a:outerShdw>
                </a:effectLst>
                <a:latin typeface="Arial Narrow" pitchFamily="34" charset="0"/>
                <a:cs typeface="Arial" pitchFamily="34" charset="0"/>
              </a:rPr>
              <a:t>rebellion</a:t>
            </a: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against God’s plan 	for you.</a:t>
            </a:r>
          </a:p>
          <a:p>
            <a:pPr marL="742950" indent="-742950" eaLnBrk="1" hangingPunct="1">
              <a:buFont typeface="Wingdings 2" panose="05020102010507070707" pitchFamily="18" charset="2"/>
              <a:buNone/>
              <a:defRPr/>
            </a:pPr>
            <a:endParaRPr lang="en-US" sz="28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A9570DA0-6FE1-4B4A-BADA-99C7C9F39065}"/>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B2A478AC-23F1-4D2C-9292-F207609BE7AD}"/>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E6B626BB-B14C-4CFC-BFC2-69690F289019}"/>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p>
          <a:p>
            <a:pPr algn="just" eaLnBrk="1" hangingPunct="1">
              <a:buFont typeface="Wingdings 2" panose="05020102010507070707" pitchFamily="18" charset="2"/>
              <a:buNone/>
              <a:defRPr/>
            </a:pP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 . . </a:t>
            </a:r>
            <a:r>
              <a:rPr lang="en-US" sz="2700" b="1" u="sng" dirty="0">
                <a:solidFill>
                  <a:schemeClr val="tx1"/>
                </a:solidFill>
                <a:effectLst>
                  <a:outerShdw blurRad="38100" dist="38100" dir="2700000" algn="tl">
                    <a:srgbClr val="000000">
                      <a:alpha val="43137"/>
                    </a:srgbClr>
                  </a:outerShdw>
                </a:effectLst>
                <a:latin typeface="Arial" pitchFamily="34" charset="0"/>
                <a:cs typeface="Arial" pitchFamily="34" charset="0"/>
              </a:rPr>
              <a:t>Set off for a distant country</a:t>
            </a: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 and there squandered his wealth in wild living. – v13</a:t>
            </a:r>
          </a:p>
          <a:p>
            <a:pPr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4. Sin separates you from the Lord.</a:t>
            </a:r>
          </a:p>
        </p:txBody>
      </p:sp>
      <p:graphicFrame>
        <p:nvGraphicFramePr>
          <p:cNvPr id="4" name="Table 3">
            <a:extLst>
              <a:ext uri="{FF2B5EF4-FFF2-40B4-BE49-F238E27FC236}">
                <a16:creationId xmlns:a16="http://schemas.microsoft.com/office/drawing/2014/main" id="{64B07899-8103-432E-9111-D51700C26605}"/>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17079F2E-60D9-4C26-B977-04EFE86A9427}"/>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663CB5FC-AA3E-4410-AC5E-FC1C726A8002}"/>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He </a:t>
            </a:r>
            <a:r>
              <a:rPr lang="en-US" sz="4400" b="1" u="sng" dirty="0">
                <a:solidFill>
                  <a:srgbClr val="990033"/>
                </a:solidFill>
                <a:effectLst>
                  <a:outerShdw blurRad="38100" dist="38100" dir="2700000" algn="tl">
                    <a:srgbClr val="000000">
                      <a:alpha val="43137"/>
                    </a:srgbClr>
                  </a:outerShdw>
                </a:effectLst>
                <a:latin typeface="Arial Narrow" pitchFamily="34" charset="0"/>
              </a:rPr>
              <a:t>separated</a:t>
            </a:r>
            <a:r>
              <a:rPr lang="en-US" sz="4400" b="1" dirty="0">
                <a:solidFill>
                  <a:srgbClr val="990033"/>
                </a:solidFill>
                <a:effectLst>
                  <a:outerShdw blurRad="38100" dist="38100" dir="2700000" algn="tl">
                    <a:srgbClr val="000000">
                      <a:alpha val="43137"/>
                    </a:srgbClr>
                  </a:outerShdw>
                </a:effectLst>
                <a:latin typeface="Arial Narrow" pitchFamily="34" charset="0"/>
              </a:rPr>
              <a:t> himself from his dad &amp; his family.</a:t>
            </a:r>
          </a:p>
          <a:p>
            <a:pPr algn="just" eaLnBrk="1" hangingPunct="1">
              <a:buFont typeface="Wingdings 2" panose="05020102010507070707" pitchFamily="18" charset="2"/>
              <a:buNone/>
              <a:defRPr/>
            </a:pP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 . . Set off for a distant country and there </a:t>
            </a:r>
            <a:r>
              <a:rPr lang="en-US" sz="2700" b="1" u="sng" dirty="0">
                <a:solidFill>
                  <a:schemeClr val="tx1"/>
                </a:solidFill>
                <a:effectLst>
                  <a:outerShdw blurRad="38100" dist="38100" dir="2700000" algn="tl">
                    <a:srgbClr val="000000">
                      <a:alpha val="43137"/>
                    </a:srgbClr>
                  </a:outerShdw>
                </a:effectLst>
                <a:latin typeface="Arial" pitchFamily="34" charset="0"/>
                <a:cs typeface="Arial" pitchFamily="34" charset="0"/>
              </a:rPr>
              <a:t>squandered his wealth</a:t>
            </a:r>
            <a:r>
              <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rPr>
              <a:t> in wild living. – v13</a:t>
            </a:r>
          </a:p>
          <a:p>
            <a:pPr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5. Sin is </a:t>
            </a:r>
            <a:r>
              <a:rPr lang="en-US" sz="4400" b="1" u="sng" dirty="0">
                <a:solidFill>
                  <a:srgbClr val="990033"/>
                </a:solidFill>
                <a:effectLst>
                  <a:outerShdw blurRad="38100" dist="38100" dir="2700000" algn="tl">
                    <a:srgbClr val="000000">
                      <a:alpha val="43137"/>
                    </a:srgbClr>
                  </a:outerShdw>
                </a:effectLst>
                <a:latin typeface="Arial Narrow" pitchFamily="34" charset="0"/>
                <a:cs typeface="Arial" pitchFamily="34" charset="0"/>
              </a:rPr>
              <a:t>mismanagement</a:t>
            </a: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of your 	Heavenly Father’s property.</a:t>
            </a:r>
          </a:p>
        </p:txBody>
      </p:sp>
      <p:graphicFrame>
        <p:nvGraphicFramePr>
          <p:cNvPr id="4" name="Table 3">
            <a:extLst>
              <a:ext uri="{FF2B5EF4-FFF2-40B4-BE49-F238E27FC236}">
                <a16:creationId xmlns:a16="http://schemas.microsoft.com/office/drawing/2014/main" id="{C898936B-EA89-428C-BC6E-A2BD5FFDFBED}"/>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2FECFE4F-C068-4CF5-895D-D6731AE3A4C9}"/>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97F88F17-0307-4AD2-B01E-5E80013FB01E}"/>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The result of sin is </a:t>
            </a:r>
            <a:r>
              <a:rPr lang="en-US" sz="4400" b="1" u="sng" dirty="0">
                <a:solidFill>
                  <a:srgbClr val="990033"/>
                </a:solidFill>
                <a:effectLst>
                  <a:outerShdw blurRad="38100" dist="38100" dir="2700000" algn="tl">
                    <a:srgbClr val="000000">
                      <a:alpha val="43137"/>
                    </a:srgbClr>
                  </a:outerShdw>
                </a:effectLst>
                <a:latin typeface="Arial Narrow" pitchFamily="34" charset="0"/>
              </a:rPr>
              <a:t>slopping</a:t>
            </a:r>
            <a:r>
              <a:rPr lang="en-US" sz="4400" b="1" dirty="0">
                <a:solidFill>
                  <a:srgbClr val="990033"/>
                </a:solidFill>
                <a:effectLst>
                  <a:outerShdw blurRad="38100" dist="38100" dir="2700000" algn="tl">
                    <a:srgbClr val="000000">
                      <a:alpha val="43137"/>
                    </a:srgbClr>
                  </a:outerShdw>
                </a:effectLst>
                <a:latin typeface="Arial Narrow" pitchFamily="34" charset="0"/>
              </a:rPr>
              <a:t> the hogs!</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So he went and hired himself out to a citizen of that country, who sent him to his fields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to feed pigs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He longed to fill his stomach with the pods that the pigs were eating, but no one gave him anything.</a:t>
            </a:r>
            <a:endPar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708A6F4E-DBD7-4CB5-AFE6-38FA1DCE33FC}"/>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tephen H. Thomason\My Documents\My Scans\2007-02 (Feb)\scan0002.jpg">
            <a:extLst>
              <a:ext uri="{FF2B5EF4-FFF2-40B4-BE49-F238E27FC236}">
                <a16:creationId xmlns:a16="http://schemas.microsoft.com/office/drawing/2014/main" id="{C485B8AC-02FA-448A-9889-4E709FD72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349250"/>
            <a:ext cx="10031413"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494781-0FF5-41D8-A20E-ADB20C56E7CE}"/>
              </a:ext>
            </a:extLst>
          </p:cNvPr>
          <p:cNvSpPr txBox="1"/>
          <p:nvPr/>
        </p:nvSpPr>
        <p:spPr>
          <a:xfrm>
            <a:off x="381000" y="4648200"/>
            <a:ext cx="7924800" cy="1384300"/>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The younger one said to his father, ‘Father, give me my share of the estate.’ So he divided his property between them. – v12</a:t>
            </a:r>
            <a:endParaRPr lang="en-US" dirty="0"/>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0D81A49E-094D-4506-A602-5A3F3692AC35}"/>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6F167C07-9C4F-42C4-A049-0986F02C493A}"/>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The result of sin is </a:t>
            </a:r>
            <a:r>
              <a:rPr lang="en-US" sz="4400" b="1" u="sng" dirty="0">
                <a:solidFill>
                  <a:srgbClr val="990033"/>
                </a:solidFill>
                <a:effectLst>
                  <a:outerShdw blurRad="38100" dist="38100" dir="2700000" algn="tl">
                    <a:srgbClr val="000000">
                      <a:alpha val="43137"/>
                    </a:srgbClr>
                  </a:outerShdw>
                </a:effectLst>
                <a:latin typeface="Arial Narrow" pitchFamily="34" charset="0"/>
              </a:rPr>
              <a:t>slopping</a:t>
            </a:r>
            <a:r>
              <a:rPr lang="en-US" sz="4400" b="1" dirty="0">
                <a:solidFill>
                  <a:srgbClr val="990033"/>
                </a:solidFill>
                <a:effectLst>
                  <a:outerShdw blurRad="38100" dist="38100" dir="2700000" algn="tl">
                    <a:srgbClr val="000000">
                      <a:alpha val="43137"/>
                    </a:srgbClr>
                  </a:outerShdw>
                </a:effectLst>
                <a:latin typeface="Arial Narrow" pitchFamily="34" charset="0"/>
              </a:rPr>
              <a:t> the hogs!</a:t>
            </a:r>
            <a:endPar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1. The world believes that slopping 		the hogs is where it’s at.</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F9B45AC6-C0EA-452E-8AEE-178DF25BC325}"/>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BD9DF3C9-4AA8-4F23-B591-01CAB1B9AFA4}"/>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03C40D32-C4AE-4D02-9A94-11020DD5C36E}"/>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The result of sin is </a:t>
            </a:r>
            <a:r>
              <a:rPr lang="en-US" sz="4400" b="1" u="sng" dirty="0">
                <a:solidFill>
                  <a:srgbClr val="990033"/>
                </a:solidFill>
                <a:effectLst>
                  <a:outerShdw blurRad="38100" dist="38100" dir="2700000" algn="tl">
                    <a:srgbClr val="000000">
                      <a:alpha val="43137"/>
                    </a:srgbClr>
                  </a:outerShdw>
                </a:effectLst>
                <a:latin typeface="Arial Narrow" pitchFamily="34" charset="0"/>
              </a:rPr>
              <a:t>slopping</a:t>
            </a:r>
            <a:r>
              <a:rPr lang="en-US" sz="4400" b="1" dirty="0">
                <a:solidFill>
                  <a:srgbClr val="990033"/>
                </a:solidFill>
                <a:effectLst>
                  <a:outerShdw blurRad="38100" dist="38100" dir="2700000" algn="tl">
                    <a:srgbClr val="000000">
                      <a:alpha val="43137"/>
                    </a:srgbClr>
                  </a:outerShdw>
                </a:effectLst>
                <a:latin typeface="Arial Narrow" pitchFamily="34" charset="0"/>
              </a:rPr>
              <a:t> the hogs!</a:t>
            </a:r>
            <a:endParaRPr lang="en-US" sz="27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1. The world believes that slopping 		the hogs is where it’s at.</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2. But you could be sitting at your 		Heavenly Father’s banquet!</a:t>
            </a:r>
            <a:endParaRPr lang="en-US" sz="4400" b="1" dirty="0">
              <a:solidFill>
                <a:srgbClr val="990033"/>
              </a:solidFill>
              <a:effectLst>
                <a:outerShdw blurRad="38100" dist="38100" dir="2700000" algn="tl">
                  <a:srgbClr val="000000">
                    <a:alpha val="43137"/>
                  </a:srgbClr>
                </a:outerShdw>
              </a:effectLst>
              <a:latin typeface="Arial Narrow" pitchFamily="34" charset="0"/>
            </a:endParaRPr>
          </a:p>
        </p:txBody>
      </p:sp>
      <p:graphicFrame>
        <p:nvGraphicFramePr>
          <p:cNvPr id="4" name="Table 3">
            <a:extLst>
              <a:ext uri="{FF2B5EF4-FFF2-40B4-BE49-F238E27FC236}">
                <a16:creationId xmlns:a16="http://schemas.microsoft.com/office/drawing/2014/main" id="{74507D02-4471-4902-93FC-B529ED283AA7}"/>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 He Came to a Distant Country</a:t>
                      </a: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CD43A8D4-5428-4A36-86F1-5D148ED423E9}"/>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1688BF34-0ABC-40B9-AC5B-184AC0F575FD}"/>
              </a:ext>
            </a:extLst>
          </p:cNvPr>
          <p:cNvSpPr>
            <a:spLocks noGrp="1" noChangeArrowheads="1"/>
          </p:cNvSpPr>
          <p:nvPr>
            <p:ph idx="1"/>
          </p:nvPr>
        </p:nvSpPr>
        <p:spPr/>
        <p:txBody>
          <a:bodyPr/>
          <a:lstStyle/>
          <a:p>
            <a:pPr marL="857250" indent="-8572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 He Came to a Distant Country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v11-16</a:t>
            </a:r>
          </a:p>
          <a:p>
            <a:pPr marL="742950" indent="-742950" eaLnBrk="1" hangingPunct="1">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cs typeface="Arial" pitchFamily="34" charset="0"/>
              </a:rPr>
              <a:t>II. He Came to His Senses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v17-19</a:t>
            </a:r>
          </a:p>
        </p:txBody>
      </p:sp>
    </p:spTree>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F128BBC0-0111-46BD-9188-186E03AAEFF4}"/>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CFA785CE-6539-45F8-AFEF-EF6AE6CF452C}"/>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By an </a:t>
            </a:r>
            <a:r>
              <a:rPr lang="en-US" sz="4400" b="1" u="sng" dirty="0">
                <a:solidFill>
                  <a:srgbClr val="990033"/>
                </a:solidFill>
                <a:effectLst>
                  <a:outerShdw blurRad="38100" dist="38100" dir="2700000" algn="tl">
                    <a:srgbClr val="000000">
                      <a:alpha val="43137"/>
                    </a:srgbClr>
                  </a:outerShdw>
                </a:effectLst>
                <a:latin typeface="Arial Narrow" pitchFamily="34" charset="0"/>
              </a:rPr>
              <a:t>Awareness</a:t>
            </a:r>
            <a:r>
              <a:rPr lang="en-US" sz="4400" b="1" dirty="0">
                <a:solidFill>
                  <a:srgbClr val="990033"/>
                </a:solidFill>
                <a:effectLst>
                  <a:outerShdw blurRad="38100" dist="38100" dir="2700000" algn="tl">
                    <a:srgbClr val="000000">
                      <a:alpha val="43137"/>
                    </a:srgbClr>
                  </a:outerShdw>
                </a:effectLst>
                <a:latin typeface="Arial Narrow" pitchFamily="34" charset="0"/>
              </a:rPr>
              <a:t> of His Condition.</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“When he came to his senses, he said, ‘How many of my father’s hired men have food to spare, and here I am starving to death! – v17</a:t>
            </a:r>
            <a:endParaRPr lang="en-US" sz="2800" b="1"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1802A4BE-3B18-42E3-A51A-8F4C2431E711}"/>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His Senses</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A0FB6038-CF65-4104-877A-4AE280C73E3D}"/>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C673F6B5-6B65-4A46-887B-D1124FA4436C}"/>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By an </a:t>
            </a:r>
            <a:r>
              <a:rPr lang="en-US" sz="4400" b="1" u="sng" dirty="0">
                <a:solidFill>
                  <a:srgbClr val="990033"/>
                </a:solidFill>
                <a:effectLst>
                  <a:outerShdw blurRad="38100" dist="38100" dir="2700000" algn="tl">
                    <a:srgbClr val="000000">
                      <a:alpha val="43137"/>
                    </a:srgbClr>
                  </a:outerShdw>
                </a:effectLst>
                <a:latin typeface="Arial Narrow" pitchFamily="34" charset="0"/>
              </a:rPr>
              <a:t>Resolution</a:t>
            </a:r>
            <a:r>
              <a:rPr lang="en-US" sz="4400" b="1" dirty="0">
                <a:solidFill>
                  <a:srgbClr val="990033"/>
                </a:solidFill>
                <a:effectLst>
                  <a:outerShdw blurRad="38100" dist="38100" dir="2700000" algn="tl">
                    <a:srgbClr val="000000">
                      <a:alpha val="43137"/>
                    </a:srgbClr>
                  </a:outerShdw>
                </a:effectLst>
                <a:latin typeface="Arial Narrow" pitchFamily="34" charset="0"/>
              </a:rPr>
              <a:t> to do something about it.</a:t>
            </a:r>
          </a:p>
          <a:p>
            <a:pPr algn="just" eaLnBrk="1" hangingPunct="1">
              <a:buFont typeface="Wingdings 2" panose="05020102010507070707" pitchFamily="18" charset="2"/>
              <a:buNone/>
              <a:defRPr/>
            </a:pP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 will set out and go back to my father</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say to him: Father, I have sinned against heaven and against you. – v18</a:t>
            </a:r>
            <a:endParaRPr lang="en-US" sz="2800" b="1" i="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9FD6CC80-D1E1-411A-814A-81BEE84640F0}"/>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His Senses</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D3098B53-87C1-4CCA-9613-0F943DF41FA9}"/>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017405CF-C32F-4862-869F-D811D99489C1}"/>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B. By an </a:t>
            </a:r>
            <a:r>
              <a:rPr lang="en-US" altLang="en-US" sz="4400" b="1" u="sng">
                <a:solidFill>
                  <a:srgbClr val="990033"/>
                </a:solidFill>
                <a:effectLst>
                  <a:outerShdw blurRad="38100" dist="38100" dir="2700000" algn="tl">
                    <a:srgbClr val="C0C0C0"/>
                  </a:outerShdw>
                </a:effectLst>
                <a:latin typeface="Arial Narrow" panose="020B0606020202030204" pitchFamily="34" charset="0"/>
              </a:rPr>
              <a:t>Resolution</a:t>
            </a:r>
            <a:r>
              <a:rPr lang="en-US" altLang="en-US" sz="4400" b="1">
                <a:solidFill>
                  <a:srgbClr val="990033"/>
                </a:solidFill>
                <a:effectLst>
                  <a:outerShdw blurRad="38100" dist="38100" dir="2700000" algn="tl">
                    <a:srgbClr val="C0C0C0"/>
                  </a:outerShdw>
                </a:effectLst>
                <a:latin typeface="Arial Narrow" panose="020B0606020202030204" pitchFamily="34" charset="0"/>
              </a:rPr>
              <a:t> to do something about it.</a:t>
            </a:r>
          </a:p>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	1. </a:t>
            </a:r>
            <a:r>
              <a:rPr lang="en-US" altLang="en-US" sz="4400" b="1">
                <a:solidFill>
                  <a:srgbClr val="339966"/>
                </a:solidFill>
                <a:effectLst>
                  <a:outerShdw blurRad="38100" dist="38100" dir="2700000" algn="tl">
                    <a:srgbClr val="C0C0C0"/>
                  </a:outerShdw>
                </a:effectLst>
                <a:latin typeface="Arial Narrow" panose="020B0606020202030204" pitchFamily="34" charset="0"/>
              </a:rPr>
              <a:t>Repent</a:t>
            </a:r>
            <a:r>
              <a:rPr lang="en-US" altLang="en-US" sz="4400" b="1">
                <a:solidFill>
                  <a:srgbClr val="990033"/>
                </a:solidFill>
                <a:effectLst>
                  <a:outerShdw blurRad="38100" dist="38100" dir="2700000" algn="tl">
                    <a:srgbClr val="C0C0C0"/>
                  </a:outerShdw>
                </a:effectLst>
                <a:latin typeface="Arial Narrow" panose="020B0606020202030204" pitchFamily="34" charset="0"/>
              </a:rPr>
              <a:t> </a:t>
            </a:r>
            <a:r>
              <a:rPr lang="en-US" altLang="en-US" sz="4400" b="1">
                <a:solidFill>
                  <a:schemeClr val="tx1"/>
                </a:solidFill>
                <a:effectLst>
                  <a:outerShdw blurRad="38100" dist="38100" dir="2700000" algn="tl">
                    <a:srgbClr val="C0C0C0"/>
                  </a:outerShdw>
                </a:effectLst>
                <a:latin typeface="Arial Narrow" panose="020B0606020202030204" pitchFamily="34" charset="0"/>
              </a:rPr>
              <a:t>*</a:t>
            </a:r>
            <a:r>
              <a:rPr lang="en-US" altLang="en-US" sz="4400" b="1">
                <a:solidFill>
                  <a:srgbClr val="990033"/>
                </a:solidFill>
                <a:effectLst>
                  <a:outerShdw blurRad="38100" dist="38100" dir="2700000" algn="tl">
                    <a:srgbClr val="C0C0C0"/>
                  </a:outerShdw>
                </a:effectLst>
                <a:latin typeface="Arial Narrow" panose="020B0606020202030204" pitchFamily="34" charset="0"/>
              </a:rPr>
              <a:t> = make up your mind to 	change your life.</a:t>
            </a:r>
          </a:p>
          <a:p>
            <a:pPr marL="742950" indent="-742950" algn="ctr"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			</a:t>
            </a:r>
            <a:r>
              <a:rPr lang="en-US" altLang="en-US" sz="28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(v7 &amp; v10)</a:t>
            </a:r>
          </a:p>
          <a:p>
            <a:pPr marL="742950" indent="-74295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742950" indent="-742950" algn="just" eaLnBrk="1" hangingPunct="1">
              <a:buFont typeface="Wingdings 2" panose="05020102010507070707" pitchFamily="18" charset="2"/>
              <a:buNone/>
            </a:pPr>
            <a:r>
              <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μετανοέω</a:t>
            </a: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D94753CC-0E14-4D95-98AB-FEC47FF56989}"/>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His Senses</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285F3B40-6F14-4C87-B957-4E67B0C4C027}"/>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512670C4-5D13-46E7-94B0-0600105A9E8C}"/>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By an </a:t>
            </a:r>
            <a:r>
              <a:rPr lang="en-US" sz="4400" b="1" u="sng" dirty="0">
                <a:solidFill>
                  <a:srgbClr val="990033"/>
                </a:solidFill>
                <a:effectLst>
                  <a:outerShdw blurRad="38100" dist="38100" dir="2700000" algn="tl">
                    <a:srgbClr val="000000">
                      <a:alpha val="43137"/>
                    </a:srgbClr>
                  </a:outerShdw>
                </a:effectLst>
                <a:latin typeface="Arial Narrow" pitchFamily="34" charset="0"/>
              </a:rPr>
              <a:t>Resolution</a:t>
            </a:r>
            <a:r>
              <a:rPr lang="en-US" sz="4400" b="1" dirty="0">
                <a:solidFill>
                  <a:srgbClr val="990033"/>
                </a:solidFill>
                <a:effectLst>
                  <a:outerShdw blurRad="38100" dist="38100" dir="2700000" algn="tl">
                    <a:srgbClr val="000000">
                      <a:alpha val="43137"/>
                    </a:srgbClr>
                  </a:outerShdw>
                </a:effectLst>
                <a:latin typeface="Arial Narrow" pitchFamily="34" charset="0"/>
              </a:rPr>
              <a:t> to do something about it.</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He </a:t>
            </a:r>
            <a:r>
              <a:rPr lang="en-US" sz="4400" b="1" u="sng" dirty="0">
                <a:solidFill>
                  <a:srgbClr val="990033"/>
                </a:solidFill>
                <a:effectLst>
                  <a:outerShdw blurRad="38100" dist="38100" dir="2700000" algn="tl">
                    <a:srgbClr val="000000">
                      <a:alpha val="43137"/>
                    </a:srgbClr>
                  </a:outerShdw>
                </a:effectLst>
                <a:latin typeface="Arial Narrow" pitchFamily="34" charset="0"/>
              </a:rPr>
              <a:t>humbled</a:t>
            </a:r>
            <a:r>
              <a:rPr lang="en-US" sz="4400" b="1" dirty="0">
                <a:solidFill>
                  <a:srgbClr val="990033"/>
                </a:solidFill>
                <a:effectLst>
                  <a:outerShdw blurRad="38100" dist="38100" dir="2700000" algn="tl">
                    <a:srgbClr val="000000">
                      <a:alpha val="43137"/>
                    </a:srgbClr>
                  </a:outerShdw>
                </a:effectLst>
                <a:latin typeface="Arial Narrow" pitchFamily="34" charset="0"/>
              </a:rPr>
              <a:t> himself &amp; made his 		own choice to return.</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E29BAC43-0F9F-479E-8559-8D14E7A20D45}"/>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His Senses</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1A56CFE4-60A4-45AA-BF3C-2B25FBADEFA1}"/>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E24CAFB0-FB83-46F6-B4EF-1C30460AF01F}"/>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By an </a:t>
            </a:r>
            <a:r>
              <a:rPr lang="en-US" sz="4400" b="1" u="sng" dirty="0">
                <a:solidFill>
                  <a:srgbClr val="990033"/>
                </a:solidFill>
                <a:effectLst>
                  <a:outerShdw blurRad="38100" dist="38100" dir="2700000" algn="tl">
                    <a:srgbClr val="000000">
                      <a:alpha val="43137"/>
                    </a:srgbClr>
                  </a:outerShdw>
                </a:effectLst>
                <a:latin typeface="Arial Narrow" pitchFamily="34" charset="0"/>
              </a:rPr>
              <a:t>Resolution</a:t>
            </a:r>
            <a:r>
              <a:rPr lang="en-US" sz="4400" b="1" dirty="0">
                <a:solidFill>
                  <a:srgbClr val="990033"/>
                </a:solidFill>
                <a:effectLst>
                  <a:outerShdw blurRad="38100" dist="38100" dir="2700000" algn="tl">
                    <a:srgbClr val="000000">
                      <a:alpha val="43137"/>
                    </a:srgbClr>
                  </a:outerShdw>
                </a:effectLst>
                <a:latin typeface="Arial Narrow" pitchFamily="34" charset="0"/>
              </a:rPr>
              <a:t> to do something about it.</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	2. He </a:t>
            </a:r>
            <a:r>
              <a:rPr lang="en-US" sz="4400" b="1" u="sng" dirty="0">
                <a:solidFill>
                  <a:srgbClr val="990033"/>
                </a:solidFill>
                <a:effectLst>
                  <a:outerShdw blurRad="38100" dist="38100" dir="2700000" algn="tl">
                    <a:srgbClr val="000000">
                      <a:alpha val="43137"/>
                    </a:srgbClr>
                  </a:outerShdw>
                </a:effectLst>
                <a:latin typeface="Arial Narrow" pitchFamily="34" charset="0"/>
              </a:rPr>
              <a:t>humbled</a:t>
            </a:r>
            <a:r>
              <a:rPr lang="en-US" sz="4400" b="1" dirty="0">
                <a:solidFill>
                  <a:srgbClr val="990033"/>
                </a:solidFill>
                <a:effectLst>
                  <a:outerShdw blurRad="38100" dist="38100" dir="2700000" algn="tl">
                    <a:srgbClr val="000000">
                      <a:alpha val="43137"/>
                    </a:srgbClr>
                  </a:outerShdw>
                </a:effectLst>
                <a:latin typeface="Arial Narrow" pitchFamily="34" charset="0"/>
              </a:rPr>
              <a:t> himself &amp; made his 		own choice to return.</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Luke 9:51 - Jesus resolutely set out for Jerusalem.</a:t>
            </a:r>
          </a:p>
        </p:txBody>
      </p:sp>
      <p:graphicFrame>
        <p:nvGraphicFramePr>
          <p:cNvPr id="4" name="Table 3">
            <a:extLst>
              <a:ext uri="{FF2B5EF4-FFF2-40B4-BE49-F238E27FC236}">
                <a16:creationId xmlns:a16="http://schemas.microsoft.com/office/drawing/2014/main" id="{8E72E20C-F965-4097-B777-8968FA43A43A}"/>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His Senses</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5E008840-57A6-43B9-8AB6-B89D04117791}"/>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3EC3F1B6-C55C-4370-B0E9-B0A485B38490}"/>
              </a:ext>
            </a:extLst>
          </p:cNvPr>
          <p:cNvSpPr>
            <a:spLocks noGrp="1" noChangeArrowheads="1"/>
          </p:cNvSpPr>
          <p:nvPr>
            <p:ph idx="1"/>
          </p:nvPr>
        </p:nvSpPr>
        <p:spPr/>
        <p:txBody>
          <a:bodyPr/>
          <a:lstStyle/>
          <a:p>
            <a:pPr marL="857250" indent="-8572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 He Came to a Distant Country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v11-16</a:t>
            </a:r>
          </a:p>
          <a:p>
            <a:pPr marL="742950" indent="-7429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cs typeface="Arial" pitchFamily="34" charset="0"/>
              </a:rPr>
              <a:t>II. He Came to His Senses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v17-19</a:t>
            </a:r>
          </a:p>
          <a:p>
            <a:pPr marL="742950" indent="-742950" eaLnBrk="1" hangingPunct="1">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cs typeface="Arial" pitchFamily="34" charset="0"/>
              </a:rPr>
              <a:t>III. He Came to a Compassionate Father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v20-24</a:t>
            </a:r>
          </a:p>
        </p:txBody>
      </p:sp>
    </p:spTree>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C367A3F4-DD0B-41A0-A971-E06B2A6DC86E}"/>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C16F5E6B-7062-4B56-B923-B730177702D8}"/>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Forgiveness</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graphicFrame>
        <p:nvGraphicFramePr>
          <p:cNvPr id="4" name="Table 3">
            <a:extLst>
              <a:ext uri="{FF2B5EF4-FFF2-40B4-BE49-F238E27FC236}">
                <a16:creationId xmlns:a16="http://schemas.microsoft.com/office/drawing/2014/main" id="{CBF68D19-FC60-4529-9EE3-FD51B2599B1F}"/>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tephen H. Thomason\My Documents\My Scans\2007-02 (Feb)\scan0003.jpg">
            <a:extLst>
              <a:ext uri="{FF2B5EF4-FFF2-40B4-BE49-F238E27FC236}">
                <a16:creationId xmlns:a16="http://schemas.microsoft.com/office/drawing/2014/main" id="{52DD09C8-D8CD-4E5C-8F39-5F27DA0AF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61950"/>
            <a:ext cx="9944100" cy="758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13660D-BBC9-4D69-90CD-A906E472FEC0}"/>
              </a:ext>
            </a:extLst>
          </p:cNvPr>
          <p:cNvSpPr txBox="1"/>
          <p:nvPr/>
        </p:nvSpPr>
        <p:spPr>
          <a:xfrm>
            <a:off x="152400" y="5473700"/>
            <a:ext cx="8153400" cy="1384300"/>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“Not long after that, the younger son got together all he had, set off for a distant country . . . – v13</a:t>
            </a:r>
            <a:endParaRPr lang="en-US" dirty="0"/>
          </a:p>
        </p:txBody>
      </p:sp>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F4B05441-066E-4E09-8DEA-9221CD3308DB}"/>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567CEBC3-C0EA-4663-8125-A36E528716A8}"/>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Forgiveness</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marL="742950" indent="-742950"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John 1:9 – If we confess our sins, he is faithful and just and will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forgive us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our sins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purify us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from all unrighteousness.</a:t>
            </a:r>
          </a:p>
          <a:p>
            <a:pPr marL="742950" indent="-742950" algn="just" eaLnBrk="1" hangingPunct="1">
              <a:buFont typeface="Wingdings 2" panose="05020102010507070707" pitchFamily="18" charset="2"/>
              <a:buAutoNum type="alphaUcPeriod"/>
              <a:defRPr/>
            </a:pP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E85FF59E-D94E-4EB3-A835-6C78FD5FEB49}"/>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B0A6F74C-DB32-4DFB-B976-9CCB68949125}"/>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13E455FF-734D-4EAC-BDA8-45BB0C6B8916}"/>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Joy</a:t>
            </a:r>
            <a:r>
              <a:rPr lang="en-US" sz="4400" b="1" dirty="0">
                <a:solidFill>
                  <a:srgbClr val="990033"/>
                </a:solidFill>
                <a:effectLst>
                  <a:outerShdw blurRad="38100" dist="38100" dir="2700000" algn="tl">
                    <a:srgbClr val="000000">
                      <a:alpha val="43137"/>
                    </a:srgbClr>
                  </a:outerShdw>
                </a:effectLst>
                <a:latin typeface="Arial Narrow" pitchFamily="34" charset="0"/>
              </a:rPr>
              <a:t>.</a:t>
            </a:r>
          </a:p>
        </p:txBody>
      </p:sp>
      <p:graphicFrame>
        <p:nvGraphicFramePr>
          <p:cNvPr id="4" name="Table 3">
            <a:extLst>
              <a:ext uri="{FF2B5EF4-FFF2-40B4-BE49-F238E27FC236}">
                <a16:creationId xmlns:a16="http://schemas.microsoft.com/office/drawing/2014/main" id="{A25BC9DD-CBA8-4A3B-AAE3-E7336E4FD9A6}"/>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1D30B152-D3C9-4611-A558-9438CA4DC85A}"/>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B8B60938-ABA1-4381-A3D0-4C5641CEF793}"/>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B. Full of </a:t>
            </a:r>
            <a:r>
              <a:rPr lang="en-US" altLang="en-US" sz="4400" b="1" u="sng">
                <a:solidFill>
                  <a:srgbClr val="990033"/>
                </a:solidFill>
                <a:effectLst>
                  <a:outerShdw blurRad="38100" dist="38100" dir="2700000" algn="tl">
                    <a:srgbClr val="C0C0C0"/>
                  </a:outerShdw>
                </a:effectLst>
                <a:latin typeface="Arial Narrow" panose="020B0606020202030204" pitchFamily="34" charset="0"/>
              </a:rPr>
              <a:t>Joy</a:t>
            </a:r>
            <a:r>
              <a:rPr lang="en-US" altLang="en-US" sz="4400" b="1">
                <a:solidFill>
                  <a:srgbClr val="990033"/>
                </a:solidFill>
                <a:effectLst>
                  <a:outerShdw blurRad="38100" dist="38100" dir="2700000" algn="tl">
                    <a:srgbClr val="C0C0C0"/>
                  </a:outerShdw>
                </a:effectLst>
                <a:latin typeface="Arial Narrow" panose="020B0606020202030204" pitchFamily="34" charset="0"/>
              </a:rPr>
              <a:t>.</a:t>
            </a:r>
          </a:p>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	1. </a:t>
            </a:r>
            <a:r>
              <a:rPr lang="en-US" altLang="en-US" sz="4400" b="1">
                <a:solidFill>
                  <a:srgbClr val="339966"/>
                </a:solidFill>
                <a:effectLst>
                  <a:outerShdw blurRad="38100" dist="38100" dir="2700000" algn="tl">
                    <a:srgbClr val="C0C0C0"/>
                  </a:outerShdw>
                </a:effectLst>
                <a:latin typeface="Arial Narrow" panose="020B0606020202030204" pitchFamily="34" charset="0"/>
              </a:rPr>
              <a:t>Compassion</a:t>
            </a:r>
            <a:r>
              <a:rPr lang="en-US" altLang="en-US" sz="4400" b="1">
                <a:solidFill>
                  <a:srgbClr val="990033"/>
                </a:solidFill>
                <a:effectLst>
                  <a:outerShdw blurRad="38100" dist="38100" dir="2700000" algn="tl">
                    <a:srgbClr val="C0C0C0"/>
                  </a:outerShdw>
                </a:effectLst>
                <a:latin typeface="Arial Narrow" panose="020B0606020202030204" pitchFamily="34" charset="0"/>
              </a:rPr>
              <a:t> </a:t>
            </a:r>
            <a:r>
              <a:rPr lang="en-US" altLang="en-US" sz="4400" b="1">
                <a:solidFill>
                  <a:schemeClr val="tx1"/>
                </a:solidFill>
                <a:effectLst>
                  <a:outerShdw blurRad="38100" dist="38100" dir="2700000" algn="tl">
                    <a:srgbClr val="C0C0C0"/>
                  </a:outerShdw>
                </a:effectLst>
                <a:latin typeface="Arial Narrow" panose="020B0606020202030204" pitchFamily="34" charset="0"/>
              </a:rPr>
              <a:t>* </a:t>
            </a:r>
            <a:r>
              <a:rPr lang="en-US" altLang="en-US" sz="4400" b="1">
                <a:solidFill>
                  <a:srgbClr val="990033"/>
                </a:solidFill>
                <a:effectLst>
                  <a:outerShdw blurRad="38100" dist="38100" dir="2700000" algn="tl">
                    <a:srgbClr val="C0C0C0"/>
                  </a:outerShdw>
                </a:effectLst>
                <a:latin typeface="Arial Narrow" panose="020B0606020202030204" pitchFamily="34" charset="0"/>
              </a:rPr>
              <a:t>= his intestines 	ached.</a:t>
            </a:r>
          </a:p>
          <a:p>
            <a:pPr marL="742950" indent="-742950" algn="just" eaLnBrk="1" hangingPunct="1">
              <a:buFont typeface="Wingdings 2" panose="05020102010507070707" pitchFamily="18" charset="2"/>
              <a:buNone/>
            </a:pPr>
            <a:endParaRPr lang="en-US" altLang="en-US" sz="4400" b="1">
              <a:solidFill>
                <a:srgbClr val="990033"/>
              </a:solidFill>
              <a:effectLst>
                <a:outerShdw blurRad="38100" dist="38100" dir="2700000" algn="tl">
                  <a:srgbClr val="C0C0C0"/>
                </a:outerShdw>
              </a:effectLst>
              <a:latin typeface="Arial Narrow" panose="020B0606020202030204" pitchFamily="34" charset="0"/>
            </a:endParaRPr>
          </a:p>
          <a:p>
            <a:pPr marL="742950" indent="-74295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742950" indent="-74295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742950" indent="-74295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742950" indent="-742950" algn="just" eaLnBrk="1" hangingPunct="1">
              <a:buFont typeface="Wingdings 2" panose="05020102010507070707" pitchFamily="18" charset="2"/>
              <a:buNone/>
            </a:pPr>
            <a:r>
              <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σπλαγχνίζω</a:t>
            </a: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p:txBody>
      </p:sp>
      <p:graphicFrame>
        <p:nvGraphicFramePr>
          <p:cNvPr id="4" name="Table 3">
            <a:extLst>
              <a:ext uri="{FF2B5EF4-FFF2-40B4-BE49-F238E27FC236}">
                <a16:creationId xmlns:a16="http://schemas.microsoft.com/office/drawing/2014/main" id="{270D11C0-844C-4F00-B202-C85CA28AC65C}"/>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FDC6C605-4346-410A-8B8E-A7D4DDA93FD0}"/>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F5776752-2E8F-49B6-BC5A-AB21C279F100}"/>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B. Full of </a:t>
            </a:r>
            <a:r>
              <a:rPr lang="en-US" altLang="en-US" sz="4400" b="1" u="sng">
                <a:solidFill>
                  <a:srgbClr val="990033"/>
                </a:solidFill>
                <a:effectLst>
                  <a:outerShdw blurRad="38100" dist="38100" dir="2700000" algn="tl">
                    <a:srgbClr val="C0C0C0"/>
                  </a:outerShdw>
                </a:effectLst>
                <a:latin typeface="Arial Narrow" panose="020B0606020202030204" pitchFamily="34" charset="0"/>
              </a:rPr>
              <a:t>Joy</a:t>
            </a:r>
            <a:r>
              <a:rPr lang="en-US" altLang="en-US" sz="4400" b="1">
                <a:solidFill>
                  <a:srgbClr val="990033"/>
                </a:solidFill>
                <a:effectLst>
                  <a:outerShdw blurRad="38100" dist="38100" dir="2700000" algn="tl">
                    <a:srgbClr val="C0C0C0"/>
                  </a:outerShdw>
                </a:effectLst>
                <a:latin typeface="Arial Narrow" panose="020B0606020202030204" pitchFamily="34" charset="0"/>
              </a:rPr>
              <a:t>.</a:t>
            </a:r>
          </a:p>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	1. </a:t>
            </a:r>
            <a:r>
              <a:rPr lang="en-US" altLang="en-US" sz="4400" b="1">
                <a:solidFill>
                  <a:srgbClr val="339966"/>
                </a:solidFill>
                <a:effectLst>
                  <a:outerShdw blurRad="38100" dist="38100" dir="2700000" algn="tl">
                    <a:srgbClr val="C0C0C0"/>
                  </a:outerShdw>
                </a:effectLst>
                <a:latin typeface="Arial Narrow" panose="020B0606020202030204" pitchFamily="34" charset="0"/>
              </a:rPr>
              <a:t>Compassion</a:t>
            </a:r>
            <a:r>
              <a:rPr lang="en-US" altLang="en-US" sz="4400" b="1">
                <a:solidFill>
                  <a:srgbClr val="990033"/>
                </a:solidFill>
                <a:effectLst>
                  <a:outerShdw blurRad="38100" dist="38100" dir="2700000" algn="tl">
                    <a:srgbClr val="C0C0C0"/>
                  </a:outerShdw>
                </a:effectLst>
                <a:latin typeface="Arial Narrow" panose="020B0606020202030204" pitchFamily="34" charset="0"/>
              </a:rPr>
              <a:t> </a:t>
            </a:r>
            <a:r>
              <a:rPr lang="en-US" altLang="en-US" sz="4400" b="1">
                <a:solidFill>
                  <a:schemeClr val="tx1"/>
                </a:solidFill>
                <a:effectLst>
                  <a:outerShdw blurRad="38100" dist="38100" dir="2700000" algn="tl">
                    <a:srgbClr val="C0C0C0"/>
                  </a:outerShdw>
                </a:effectLst>
                <a:latin typeface="Arial Narrow" panose="020B0606020202030204" pitchFamily="34" charset="0"/>
              </a:rPr>
              <a:t>* </a:t>
            </a:r>
            <a:r>
              <a:rPr lang="en-US" altLang="en-US" sz="4400" b="1">
                <a:solidFill>
                  <a:srgbClr val="990033"/>
                </a:solidFill>
                <a:effectLst>
                  <a:outerShdw blurRad="38100" dist="38100" dir="2700000" algn="tl">
                    <a:srgbClr val="C0C0C0"/>
                  </a:outerShdw>
                </a:effectLst>
                <a:latin typeface="Arial Narrow" panose="020B0606020202030204" pitchFamily="34" charset="0"/>
              </a:rPr>
              <a:t>= his intestines 	ached.</a:t>
            </a:r>
          </a:p>
          <a:p>
            <a:pPr marL="742950" indent="-742950" algn="just" eaLnBrk="1" hangingPunct="1">
              <a:buFont typeface="Wingdings 2" panose="05020102010507070707" pitchFamily="18" charset="2"/>
              <a:buNone/>
            </a:pPr>
            <a:r>
              <a:rPr lang="en-US" altLang="en-US" sz="4400" b="1">
                <a:solidFill>
                  <a:srgbClr val="990033"/>
                </a:solidFill>
                <a:effectLst>
                  <a:outerShdw blurRad="38100" dist="38100" dir="2700000" algn="tl">
                    <a:srgbClr val="C0C0C0"/>
                  </a:outerShdw>
                </a:effectLst>
                <a:latin typeface="Arial Narrow" panose="020B0606020202030204" pitchFamily="34" charset="0"/>
              </a:rPr>
              <a:t>	2. “Threw his arms around him” &amp; 	continually kissing him.</a:t>
            </a:r>
          </a:p>
          <a:p>
            <a:pPr marL="742950" indent="-742950" algn="just" eaLnBrk="1" hangingPunct="1">
              <a:buFont typeface="Wingdings 2" panose="05020102010507070707" pitchFamily="18" charset="2"/>
              <a:buNone/>
            </a:pPr>
            <a:endPar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a:p>
            <a:pPr marL="742950" indent="-742950" algn="just" eaLnBrk="1" hangingPunct="1">
              <a:buFont typeface="Wingdings 2" panose="05020102010507070707" pitchFamily="18" charset="2"/>
              <a:buNone/>
            </a:pPr>
            <a:r>
              <a:rPr lang="en-US"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 </a:t>
            </a:r>
            <a:r>
              <a:rPr lang="el-GR" altLang="en-US" sz="2800" b="1">
                <a:solidFill>
                  <a:schemeClr val="tx1"/>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rPr>
              <a:t>σπλαγχνίζω</a:t>
            </a:r>
            <a:endParaRPr lang="en-US" altLang="en-US" sz="2800" b="1">
              <a:solidFill>
                <a:srgbClr val="990033"/>
              </a:solidFill>
              <a:effectLst>
                <a:outerShdw blurRad="38100" dist="38100" dir="2700000" algn="tl">
                  <a:srgbClr val="C0C0C0"/>
                </a:outerShdw>
              </a:effectLst>
              <a:latin typeface="Segoe UI Symbol" panose="020B0502040204020203" pitchFamily="34" charset="0"/>
              <a:ea typeface="Segoe UI Symbol" panose="020B0502040204020203" pitchFamily="34" charset="0"/>
              <a:cs typeface="Segoe UI Symbol" panose="020B0502040204020203" pitchFamily="34" charset="0"/>
            </a:endParaRPr>
          </a:p>
        </p:txBody>
      </p:sp>
      <p:graphicFrame>
        <p:nvGraphicFramePr>
          <p:cNvPr id="4" name="Table 3">
            <a:extLst>
              <a:ext uri="{FF2B5EF4-FFF2-40B4-BE49-F238E27FC236}">
                <a16:creationId xmlns:a16="http://schemas.microsoft.com/office/drawing/2014/main" id="{76332D5D-1A4C-4CA6-A756-1D816D9825A8}"/>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576C7449-FB09-4EA9-BC2F-2BD57555B0D3}"/>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321F27CC-8C1F-433A-86C2-682E8CA90854}"/>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Joy</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“The son said to him, ‘Father, I have sinned against heaven and against you. I am no longer worthy to be called your son . . . ’ – v21</a:t>
            </a:r>
          </a:p>
        </p:txBody>
      </p:sp>
      <p:graphicFrame>
        <p:nvGraphicFramePr>
          <p:cNvPr id="4" name="Table 3">
            <a:extLst>
              <a:ext uri="{FF2B5EF4-FFF2-40B4-BE49-F238E27FC236}">
                <a16:creationId xmlns:a16="http://schemas.microsoft.com/office/drawing/2014/main" id="{2EB888EF-A623-487D-8F51-5704C8BFD350}"/>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3AB9251C-EFCF-41AF-92C5-607653F00B0E}"/>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8714E4D8-27D9-498D-8608-E842C06397C3}"/>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Joy</a:t>
            </a:r>
            <a:r>
              <a:rPr lang="en-US" sz="4400" b="1" dirty="0">
                <a:solidFill>
                  <a:srgbClr val="990033"/>
                </a:solidFill>
                <a:effectLst>
                  <a:outerShdw blurRad="38100" dist="38100" dir="2700000" algn="tl">
                    <a:srgbClr val="000000">
                      <a:alpha val="43137"/>
                    </a:srgbClr>
                  </a:outerShdw>
                </a:effectLst>
                <a:latin typeface="Arial Narrow" pitchFamily="34" charset="0"/>
              </a:rPr>
              <a:t>.</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But the father said to his servants, ‘Quick! Bring the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best robe</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put it on him. Put a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ring</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on his finger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sandals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on his feet. Bring the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fattened calf</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kill it.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Let’s have a feast and celebrate</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For this son of mine was dead and is alive again; he was lost and is found.’ So they began to celebrate. – v22-24</a:t>
            </a:r>
          </a:p>
        </p:txBody>
      </p:sp>
      <p:graphicFrame>
        <p:nvGraphicFramePr>
          <p:cNvPr id="4" name="Table 3">
            <a:extLst>
              <a:ext uri="{FF2B5EF4-FFF2-40B4-BE49-F238E27FC236}">
                <a16:creationId xmlns:a16="http://schemas.microsoft.com/office/drawing/2014/main" id="{252955CB-B7CD-41EC-B04E-23B9F8220850}"/>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III. He Came to</a:t>
                      </a:r>
                      <a:r>
                        <a:rPr lang="en-US" sz="2800" b="1" baseline="0" dirty="0">
                          <a:solidFill>
                            <a:srgbClr val="002060"/>
                          </a:solidFill>
                          <a:effectLst>
                            <a:outerShdw blurRad="38100" dist="38100" dir="2700000" algn="tl">
                              <a:srgbClr val="000000">
                                <a:alpha val="43137"/>
                              </a:srgbClr>
                            </a:outerShdw>
                          </a:effectLst>
                          <a:latin typeface="Arial Narrow" pitchFamily="34" charset="0"/>
                        </a:rPr>
                        <a:t> a Compassionate Father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A7472147-D63F-4EF3-8111-40ADE32C9E7F}"/>
              </a:ext>
            </a:extLst>
          </p:cNvPr>
          <p:cNvSpPr>
            <a:spLocks noGrp="1" noChangeArrowheads="1"/>
          </p:cNvSpPr>
          <p:nvPr>
            <p:ph type="title"/>
          </p:nvPr>
        </p:nvSpPr>
        <p:spPr/>
        <p:txBody>
          <a:bodyPr/>
          <a:lstStyle/>
          <a:p>
            <a:pPr eaLnBrk="1" fontAlgn="auto" hangingPunct="1">
              <a:spcAft>
                <a:spcPts val="0"/>
              </a:spcAft>
              <a:defRPr/>
            </a:pPr>
            <a:endParaRPr lang="en-US"/>
          </a:p>
        </p:txBody>
      </p:sp>
      <p:sp>
        <p:nvSpPr>
          <p:cNvPr id="15363" name="Rectangle 3">
            <a:extLst>
              <a:ext uri="{FF2B5EF4-FFF2-40B4-BE49-F238E27FC236}">
                <a16:creationId xmlns:a16="http://schemas.microsoft.com/office/drawing/2014/main" id="{7B7A336B-BF49-43C7-B2B1-9F6431CDB7C1}"/>
              </a:ext>
            </a:extLst>
          </p:cNvPr>
          <p:cNvSpPr>
            <a:spLocks noGrp="1" noChangeArrowheads="1"/>
          </p:cNvSpPr>
          <p:nvPr>
            <p:ph idx="1"/>
          </p:nvPr>
        </p:nvSpPr>
        <p:spPr/>
        <p:txBody>
          <a:bodyPr/>
          <a:lstStyle/>
          <a:p>
            <a:pPr marL="857250" indent="-8572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rPr>
              <a:t>I. He Came to a Distant Country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v11-16</a:t>
            </a:r>
          </a:p>
          <a:p>
            <a:pPr marL="742950" indent="-7429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cs typeface="Arial" pitchFamily="34" charset="0"/>
              </a:rPr>
              <a:t>II. He Came to His Senses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v17-19</a:t>
            </a:r>
          </a:p>
          <a:p>
            <a:pPr marL="742950" indent="-742950" eaLnBrk="1" hangingPunct="1">
              <a:buFont typeface="Wingdings 2" panose="05020102010507070707" pitchFamily="18" charset="2"/>
              <a:buNone/>
              <a:defRPr/>
            </a:pPr>
            <a:r>
              <a:rPr lang="en-US" sz="4400" b="1" dirty="0">
                <a:solidFill>
                  <a:schemeClr val="bg1">
                    <a:lumMod val="65000"/>
                  </a:schemeClr>
                </a:solidFill>
                <a:effectLst>
                  <a:outerShdw blurRad="38100" dist="38100" dir="2700000" algn="tl">
                    <a:srgbClr val="000000">
                      <a:alpha val="43137"/>
                    </a:srgbClr>
                  </a:outerShdw>
                </a:effectLst>
                <a:latin typeface="Arial Narrow" pitchFamily="34" charset="0"/>
                <a:cs typeface="Arial" pitchFamily="34" charset="0"/>
              </a:rPr>
              <a:t>III. He Came to a Compassionate Father </a:t>
            </a:r>
            <a:r>
              <a:rPr lang="en-US" sz="2800" b="1" dirty="0">
                <a:solidFill>
                  <a:schemeClr val="bg1">
                    <a:lumMod val="65000"/>
                  </a:schemeClr>
                </a:solidFill>
                <a:effectLst>
                  <a:outerShdw blurRad="38100" dist="38100" dir="2700000" algn="tl">
                    <a:srgbClr val="000000">
                      <a:alpha val="43137"/>
                    </a:srgbClr>
                  </a:outerShdw>
                </a:effectLst>
                <a:latin typeface="Arial" pitchFamily="34" charset="0"/>
                <a:cs typeface="Arial" pitchFamily="34" charset="0"/>
              </a:rPr>
              <a:t>– v20-24</a:t>
            </a:r>
          </a:p>
          <a:p>
            <a:pPr marL="742950" indent="-742950" eaLnBrk="1" hangingPunct="1">
              <a:buFont typeface="Wingdings 2" panose="05020102010507070707" pitchFamily="18" charset="2"/>
              <a:buNone/>
              <a:defRPr/>
            </a:pPr>
            <a:r>
              <a:rPr lang="en-US" sz="4400" b="1" dirty="0">
                <a:solidFill>
                  <a:srgbClr val="002060"/>
                </a:solidFill>
                <a:effectLst>
                  <a:outerShdw blurRad="38100" dist="38100" dir="2700000" algn="tl">
                    <a:srgbClr val="000000">
                      <a:alpha val="43137"/>
                    </a:srgbClr>
                  </a:outerShdw>
                </a:effectLst>
                <a:latin typeface="Arial Narrow" pitchFamily="34" charset="0"/>
                <a:cs typeface="Arial" pitchFamily="34" charset="0"/>
              </a:rPr>
              <a:t>IV. He Came to an Older Brother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v25-32</a:t>
            </a:r>
          </a:p>
        </p:txBody>
      </p:sp>
    </p:spTree>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463CADF0-AF62-490B-91B1-9F6F056ECA86}"/>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99043102-CAA1-4AB1-9F07-0E16D8B1DE14}"/>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Bitterness</a:t>
            </a:r>
            <a:r>
              <a:rPr lang="en-US" sz="4400" b="1" dirty="0">
                <a:solidFill>
                  <a:srgbClr val="990033"/>
                </a:solidFill>
                <a:effectLst>
                  <a:outerShdw blurRad="38100" dist="38100" dir="2700000" algn="tl">
                    <a:srgbClr val="000000">
                      <a:alpha val="43137"/>
                    </a:srgbClr>
                  </a:outerShdw>
                </a:effectLst>
                <a:latin typeface="Arial Narrow" pitchFamily="34" charset="0"/>
              </a:rPr>
              <a:t> &amp; Jealousy.</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But he answered his father, ‘Look! All these years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I’ve</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been slaving for you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never disobeyed your orders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Yet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you never gave me even a young goat</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so I could celebrate with my friends.</a:t>
            </a:r>
            <a:r>
              <a:rPr lang="en-US" dirty="0"/>
              <a:t> </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But when this son of yours who has squandered your property with prostitutes comes home,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you kill the fattened calf for him</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 v29-30</a:t>
            </a:r>
          </a:p>
        </p:txBody>
      </p:sp>
      <p:graphicFrame>
        <p:nvGraphicFramePr>
          <p:cNvPr id="4" name="Table 3">
            <a:extLst>
              <a:ext uri="{FF2B5EF4-FFF2-40B4-BE49-F238E27FC236}">
                <a16:creationId xmlns:a16="http://schemas.microsoft.com/office/drawing/2014/main" id="{6F87C0E4-FFF5-483A-8C00-2093BE382DD9}"/>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8E7225FF-0B91-439D-9065-A590E187EA0D}"/>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A1C48BB7-6DB8-4CBE-B20A-D40F5A1722A7}"/>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Bitterness</a:t>
            </a:r>
            <a:r>
              <a:rPr lang="en-US" sz="4400" b="1" dirty="0">
                <a:solidFill>
                  <a:srgbClr val="990033"/>
                </a:solidFill>
                <a:effectLst>
                  <a:outerShdw blurRad="38100" dist="38100" dir="2700000" algn="tl">
                    <a:srgbClr val="000000">
                      <a:alpha val="43137"/>
                    </a:srgbClr>
                  </a:outerShdw>
                </a:effectLst>
                <a:latin typeface="Arial Narrow" pitchFamily="34" charset="0"/>
              </a:rPr>
              <a:t> &amp; Jealousy.</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3:3 - For since there is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jealousy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quarreling among you,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are you not worldly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p:txBody>
      </p:sp>
      <p:graphicFrame>
        <p:nvGraphicFramePr>
          <p:cNvPr id="4" name="Table 3">
            <a:extLst>
              <a:ext uri="{FF2B5EF4-FFF2-40B4-BE49-F238E27FC236}">
                <a16:creationId xmlns:a16="http://schemas.microsoft.com/office/drawing/2014/main" id="{F5D47128-AEC3-433D-81C2-34CA85AED97A}"/>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0A727D9E-FE8F-4F8B-9DF1-DC880B4CD560}"/>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AEE52DD7-98DA-47C0-9344-B77F31AF55DA}"/>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Bitterness</a:t>
            </a:r>
            <a:r>
              <a:rPr lang="en-US" sz="4400" b="1" dirty="0">
                <a:solidFill>
                  <a:srgbClr val="990033"/>
                </a:solidFill>
                <a:effectLst>
                  <a:outerShdw blurRad="38100" dist="38100" dir="2700000" algn="tl">
                    <a:srgbClr val="000000">
                      <a:alpha val="43137"/>
                    </a:srgbClr>
                  </a:outerShdw>
                </a:effectLst>
                <a:latin typeface="Arial Narrow" pitchFamily="34" charset="0"/>
              </a:rPr>
              <a:t> &amp; Jealousy.</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3:3 - For since there is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jealousy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quarreling among you,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are you not worldly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13:4 -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Love</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is patient, love is kind. It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does not envy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it does not boast, it is not proud.</a:t>
            </a:r>
          </a:p>
        </p:txBody>
      </p:sp>
      <p:graphicFrame>
        <p:nvGraphicFramePr>
          <p:cNvPr id="4" name="Table 3">
            <a:extLst>
              <a:ext uri="{FF2B5EF4-FFF2-40B4-BE49-F238E27FC236}">
                <a16:creationId xmlns:a16="http://schemas.microsoft.com/office/drawing/2014/main" id="{E06AB78A-0AEF-40DA-81A3-F67C03A91FD2}"/>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tephen H. Thomason\My Documents\My Scans\2007-02 (Feb)\scan0004.jpg">
            <a:extLst>
              <a:ext uri="{FF2B5EF4-FFF2-40B4-BE49-F238E27FC236}">
                <a16:creationId xmlns:a16="http://schemas.microsoft.com/office/drawing/2014/main" id="{E088B17B-3F98-491A-870E-79EB9F45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371475"/>
            <a:ext cx="9921876" cy="75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6EEB449-F877-478D-9E6B-4E59237D9390}"/>
              </a:ext>
            </a:extLst>
          </p:cNvPr>
          <p:cNvSpPr txBox="1"/>
          <p:nvPr/>
        </p:nvSpPr>
        <p:spPr>
          <a:xfrm>
            <a:off x="1447800" y="457200"/>
            <a:ext cx="7467600" cy="954088"/>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 . . and there squandered his wealth </a:t>
            </a:r>
          </a:p>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in wild living. – v13</a:t>
            </a:r>
            <a:endParaRPr lang="en-US" dirty="0"/>
          </a:p>
        </p:txBody>
      </p:sp>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D6253F76-3CEC-4AFD-80D7-37B621D55630}"/>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5578E3EE-D640-46F2-8CB4-705011E82614}"/>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A. Full of </a:t>
            </a:r>
            <a:r>
              <a:rPr lang="en-US" sz="4400" b="1" u="sng" dirty="0">
                <a:solidFill>
                  <a:srgbClr val="990033"/>
                </a:solidFill>
                <a:effectLst>
                  <a:outerShdw blurRad="38100" dist="38100" dir="2700000" algn="tl">
                    <a:srgbClr val="000000">
                      <a:alpha val="43137"/>
                    </a:srgbClr>
                  </a:outerShdw>
                </a:effectLst>
                <a:latin typeface="Arial Narrow" pitchFamily="34" charset="0"/>
              </a:rPr>
              <a:t>Bitterness</a:t>
            </a:r>
            <a:r>
              <a:rPr lang="en-US" sz="4400" b="1" dirty="0">
                <a:solidFill>
                  <a:srgbClr val="990033"/>
                </a:solidFill>
                <a:effectLst>
                  <a:outerShdw blurRad="38100" dist="38100" dir="2700000" algn="tl">
                    <a:srgbClr val="000000">
                      <a:alpha val="43137"/>
                    </a:srgbClr>
                  </a:outerShdw>
                </a:effectLst>
                <a:latin typeface="Arial Narrow" pitchFamily="34" charset="0"/>
              </a:rPr>
              <a:t> &amp; Jealousy.</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3:3 - For since there is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jealousy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quarreling among you,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are you not worldly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I Corinthians 13:4 -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Love</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is patient, love is kind. It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does not envy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it does not boast, it is not proud.</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James 3:14 - But if you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harbor bitter envy</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and selfish ambition in your hearts, do not boast about it or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deny the truth</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a:t>
            </a:r>
          </a:p>
        </p:txBody>
      </p:sp>
      <p:graphicFrame>
        <p:nvGraphicFramePr>
          <p:cNvPr id="4" name="Table 3">
            <a:extLst>
              <a:ext uri="{FF2B5EF4-FFF2-40B4-BE49-F238E27FC236}">
                <a16:creationId xmlns:a16="http://schemas.microsoft.com/office/drawing/2014/main" id="{CAAC3421-C9DE-44F3-80BF-AD222E074BD0}"/>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A0CCC1C1-F2DB-4609-9456-C98C51BB0641}"/>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9DA473AC-055C-4ABA-A52B-B691AC49C7EC}"/>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B. When dad died he would possess everything!</a:t>
            </a:r>
          </a:p>
          <a:p>
            <a:pPr algn="just" eaLnBrk="1" hangingPunct="1">
              <a:buFont typeface="Wingdings 2" panose="05020102010507070707" pitchFamily="18" charset="2"/>
              <a:buNone/>
              <a:defRPr/>
            </a:pP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‘My son,’ the father said, ‘you are always with me, and </a:t>
            </a:r>
            <a:r>
              <a:rPr lang="en-US" sz="2800" b="1" u="sng" dirty="0">
                <a:solidFill>
                  <a:schemeClr val="tx1"/>
                </a:solidFill>
                <a:effectLst>
                  <a:outerShdw blurRad="38100" dist="38100" dir="2700000" algn="tl">
                    <a:srgbClr val="000000">
                      <a:alpha val="43137"/>
                    </a:srgbClr>
                  </a:outerShdw>
                </a:effectLst>
                <a:latin typeface="Arial" pitchFamily="34" charset="0"/>
                <a:cs typeface="Arial" pitchFamily="34" charset="0"/>
              </a:rPr>
              <a:t>everything I have is yours</a:t>
            </a:r>
            <a:r>
              <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rPr>
              <a:t>. – v31</a:t>
            </a:r>
          </a:p>
        </p:txBody>
      </p:sp>
      <p:graphicFrame>
        <p:nvGraphicFramePr>
          <p:cNvPr id="4" name="Table 3">
            <a:extLst>
              <a:ext uri="{FF2B5EF4-FFF2-40B4-BE49-F238E27FC236}">
                <a16:creationId xmlns:a16="http://schemas.microsoft.com/office/drawing/2014/main" id="{75255FEF-0644-42CF-877E-33867B635419}"/>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8EBED315-5D12-4727-B6DA-6C45100D3423}"/>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B4900FDF-427C-4EBC-AE87-7C2E883C5A1A}"/>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 Who do you identify with in this story?</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47AC9103-1B34-4134-9C6A-EE53E8945779}"/>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EA5846D1-6E57-4D6D-B035-6FA16E77F177}"/>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C38C63A0-7098-4D2E-BDCF-7B7C8E2B3A37}"/>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 Who do you identify with in this story?</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1. The lost son?</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AFD31F24-A9A0-4E3D-B8D5-57D97117D298}"/>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5DB7C8AB-81B9-48D7-BBDF-744885D9FF76}"/>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2B36CDE3-EA80-44BB-B520-DF85BAD48F47}"/>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 Who do you identify with in this story?</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1. The lost son?</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2. The older brother?</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61D88BBD-B2B1-468A-B0C7-6F7AE2BF237F}"/>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984CAD65-588E-4263-8D57-A084ABC97F3C}"/>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8EB6A983-E89B-43A5-B31C-00C709536ED1}"/>
              </a:ext>
            </a:extLst>
          </p:cNvPr>
          <p:cNvSpPr>
            <a:spLocks noGrp="1" noChangeArrowheads="1"/>
          </p:cNvSpPr>
          <p:nvPr>
            <p:ph idx="1"/>
          </p:nvPr>
        </p:nvSpPr>
        <p:spPr/>
        <p:txBody>
          <a:bodyPr/>
          <a:lstStyle/>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rPr>
              <a:t>C. Who do you identify with in this story?</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1. The lost son?</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2. The older brother?</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	3. The abandoned father?</a:t>
            </a:r>
            <a:endParaRPr lang="en-US" sz="2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FDF887C0-0C7E-471D-9F48-C0CC427AD532}"/>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81950A76-4E93-4260-AF70-5806161B1940}"/>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8FCDA05C-C22F-435F-A916-8DB8D89EEA0A}"/>
              </a:ext>
            </a:extLst>
          </p:cNvPr>
          <p:cNvSpPr>
            <a:spLocks noGrp="1" noChangeArrowheads="1"/>
          </p:cNvSpPr>
          <p:nvPr>
            <p:ph idx="1"/>
          </p:nvPr>
        </p:nvSpPr>
        <p:spPr/>
        <p:txBody>
          <a:bodyPr/>
          <a:lstStyle/>
          <a:p>
            <a:pPr marL="742950" indent="-742950" algn="ctr" eaLnBrk="1" hangingPunct="1">
              <a:buFont typeface="Wingdings 2" panose="05020102010507070707" pitchFamily="18" charset="2"/>
              <a:buNone/>
              <a:defRPr/>
            </a:pPr>
            <a:r>
              <a:rPr lang="en-US" sz="4400" b="1" dirty="0">
                <a:solidFill>
                  <a:srgbClr val="339966"/>
                </a:solidFill>
                <a:effectLst>
                  <a:outerShdw blurRad="38100" dist="38100" dir="2700000" algn="tl">
                    <a:srgbClr val="000000">
                      <a:alpha val="43137"/>
                    </a:srgbClr>
                  </a:outerShdw>
                </a:effectLst>
                <a:latin typeface="Arial Narrow" pitchFamily="34" charset="0"/>
              </a:rPr>
              <a:t>You have to decide</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1. Is the church a country club – or a hospital?</a:t>
            </a:r>
          </a:p>
        </p:txBody>
      </p:sp>
      <p:graphicFrame>
        <p:nvGraphicFramePr>
          <p:cNvPr id="4" name="Table 3">
            <a:extLst>
              <a:ext uri="{FF2B5EF4-FFF2-40B4-BE49-F238E27FC236}">
                <a16:creationId xmlns:a16="http://schemas.microsoft.com/office/drawing/2014/main" id="{65C20E9E-7B8E-4CF2-8BB3-EA875926AEA7}"/>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A37E6E1C-BFE5-4E88-999F-CAB7770FEBF2}"/>
              </a:ext>
            </a:extLst>
          </p:cNvPr>
          <p:cNvSpPr>
            <a:spLocks noGrp="1" noChangeArrowheads="1"/>
          </p:cNvSpPr>
          <p:nvPr>
            <p:ph type="title"/>
          </p:nvPr>
        </p:nvSpPr>
        <p:spPr>
          <a:xfrm>
            <a:off x="304800" y="0"/>
            <a:ext cx="8686800" cy="46038"/>
          </a:xfrm>
        </p:spPr>
        <p:txBody>
          <a:bodyPr>
            <a:normAutofit fontScale="90000"/>
          </a:bodyPr>
          <a:lstStyle/>
          <a:p>
            <a:pPr eaLnBrk="1" fontAlgn="auto" hangingPunct="1">
              <a:spcAft>
                <a:spcPts val="0"/>
              </a:spcAft>
              <a:defRPr/>
            </a:pPr>
            <a:endParaRPr lang="en-US" sz="2800" dirty="0">
              <a:latin typeface="Arial Narrow" pitchFamily="34" charset="0"/>
            </a:endParaRPr>
          </a:p>
        </p:txBody>
      </p:sp>
      <p:sp>
        <p:nvSpPr>
          <p:cNvPr id="15363" name="Rectangle 3">
            <a:extLst>
              <a:ext uri="{FF2B5EF4-FFF2-40B4-BE49-F238E27FC236}">
                <a16:creationId xmlns:a16="http://schemas.microsoft.com/office/drawing/2014/main" id="{8D30C50F-3E55-4A88-87D9-A8F20BE165F3}"/>
              </a:ext>
            </a:extLst>
          </p:cNvPr>
          <p:cNvSpPr>
            <a:spLocks noGrp="1" noChangeArrowheads="1"/>
          </p:cNvSpPr>
          <p:nvPr>
            <p:ph idx="1"/>
          </p:nvPr>
        </p:nvSpPr>
        <p:spPr/>
        <p:txBody>
          <a:bodyPr/>
          <a:lstStyle/>
          <a:p>
            <a:pPr marL="742950" indent="-742950" algn="ctr" eaLnBrk="1" hangingPunct="1">
              <a:buFont typeface="Wingdings 2" panose="05020102010507070707" pitchFamily="18" charset="2"/>
              <a:buNone/>
              <a:defRPr/>
            </a:pPr>
            <a:r>
              <a:rPr lang="en-US" sz="4400" b="1" dirty="0">
                <a:solidFill>
                  <a:srgbClr val="339966"/>
                </a:solidFill>
                <a:effectLst>
                  <a:outerShdw blurRad="38100" dist="38100" dir="2700000" algn="tl">
                    <a:srgbClr val="000000">
                      <a:alpha val="43137"/>
                    </a:srgbClr>
                  </a:outerShdw>
                </a:effectLst>
                <a:latin typeface="Arial Narrow" pitchFamily="34" charset="0"/>
              </a:rPr>
              <a:t>You have to decide</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1. Is the church a country club – or a hospital?</a:t>
            </a:r>
          </a:p>
          <a:p>
            <a:pPr marL="742950" indent="-742950" algn="just" eaLnBrk="1" hangingPunct="1">
              <a:buFont typeface="Wingdings 2" panose="05020102010507070707" pitchFamily="18" charset="2"/>
              <a:buNone/>
              <a:defRPr/>
            </a:pPr>
            <a:r>
              <a:rPr lang="en-US" sz="4400" b="1" dirty="0">
                <a:solidFill>
                  <a:srgbClr val="990033"/>
                </a:solidFill>
                <a:effectLst>
                  <a:outerShdw blurRad="38100" dist="38100" dir="2700000" algn="tl">
                    <a:srgbClr val="000000">
                      <a:alpha val="43137"/>
                    </a:srgbClr>
                  </a:outerShdw>
                </a:effectLst>
                <a:latin typeface="Arial Narrow" pitchFamily="34" charset="0"/>
                <a:cs typeface="Arial" pitchFamily="34" charset="0"/>
              </a:rPr>
              <a:t>2. The Lord is the Great Physician &amp; came to seek &amp; to save the lost!</a:t>
            </a:r>
          </a:p>
        </p:txBody>
      </p:sp>
      <p:graphicFrame>
        <p:nvGraphicFramePr>
          <p:cNvPr id="4" name="Table 3">
            <a:extLst>
              <a:ext uri="{FF2B5EF4-FFF2-40B4-BE49-F238E27FC236}">
                <a16:creationId xmlns:a16="http://schemas.microsoft.com/office/drawing/2014/main" id="{BC7EBF86-7F51-4AEE-B6D7-9817631628A5}"/>
              </a:ext>
            </a:extLst>
          </p:cNvPr>
          <p:cNvGraphicFramePr>
            <a:graphicFrameLocks noGrp="1"/>
          </p:cNvGraphicFramePr>
          <p:nvPr/>
        </p:nvGraphicFramePr>
        <p:xfrm>
          <a:off x="1524000" y="304800"/>
          <a:ext cx="6096000" cy="517525"/>
        </p:xfrm>
        <a:graphic>
          <a:graphicData uri="http://schemas.openxmlformats.org/drawingml/2006/table">
            <a:tbl>
              <a:tblPr>
                <a:tableStyleId>{073A0DAA-6AF3-43AB-8588-CEC1D06C72B9}</a:tableStyleId>
              </a:tblPr>
              <a:tblGrid>
                <a:gridCol w="6096000">
                  <a:extLst>
                    <a:ext uri="{9D8B030D-6E8A-4147-A177-3AD203B41FA5}">
                      <a16:colId xmlns:a16="http://schemas.microsoft.com/office/drawing/2014/main" val="20000"/>
                    </a:ext>
                  </a:extLst>
                </a:gridCol>
              </a:tblGrid>
              <a:tr h="517525">
                <a:tc>
                  <a:txBody>
                    <a:bodyPr/>
                    <a:lstStyle/>
                    <a:p>
                      <a:pPr algn="ctr"/>
                      <a:r>
                        <a:rPr lang="en-US" sz="2800" b="1" dirty="0">
                          <a:solidFill>
                            <a:srgbClr val="002060"/>
                          </a:solidFill>
                          <a:effectLst>
                            <a:outerShdw blurRad="38100" dist="38100" dir="2700000" algn="tl">
                              <a:srgbClr val="000000">
                                <a:alpha val="43137"/>
                              </a:srgbClr>
                            </a:outerShdw>
                          </a:effectLst>
                          <a:latin typeface="Arial Narrow" pitchFamily="34" charset="0"/>
                        </a:rPr>
                        <a:t>IV. He Came</a:t>
                      </a:r>
                      <a:r>
                        <a:rPr lang="en-US" sz="2800" b="1" baseline="0" dirty="0">
                          <a:solidFill>
                            <a:srgbClr val="002060"/>
                          </a:solidFill>
                          <a:effectLst>
                            <a:outerShdw blurRad="38100" dist="38100" dir="2700000" algn="tl">
                              <a:srgbClr val="000000">
                                <a:alpha val="43137"/>
                              </a:srgbClr>
                            </a:outerShdw>
                          </a:effectLst>
                          <a:latin typeface="Arial Narrow" pitchFamily="34" charset="0"/>
                        </a:rPr>
                        <a:t> to an Older Brother</a:t>
                      </a:r>
                      <a:endParaRPr lang="en-US" sz="2800" b="1" dirty="0">
                        <a:solidFill>
                          <a:srgbClr val="002060"/>
                        </a:solidFill>
                        <a:effectLst>
                          <a:outerShdw blurRad="38100" dist="38100" dir="2700000" algn="tl">
                            <a:srgbClr val="000000">
                              <a:alpha val="43137"/>
                            </a:srgbClr>
                          </a:outerShdw>
                        </a:effectLst>
                        <a:latin typeface="Arial Narrow" pitchFamily="34" charset="0"/>
                      </a:endParaRPr>
                    </a:p>
                  </a:txBody>
                  <a:tcPr marT="45580" marB="45580">
                    <a:solidFill>
                      <a:schemeClr val="bg2"/>
                    </a:solidFill>
                  </a:tcPr>
                </a:tc>
                <a:extLst>
                  <a:ext uri="{0D108BD9-81ED-4DB2-BD59-A6C34878D82A}">
                    <a16:rowId xmlns:a16="http://schemas.microsoft.com/office/drawing/2014/main" val="10000"/>
                  </a:ext>
                </a:extLst>
              </a:tr>
            </a:tbl>
          </a:graphicData>
        </a:graphic>
      </p:graphicFrame>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tephen H. Thomason\My Documents\My Scans\2007-02 (Feb)\scan0005.jpg">
            <a:extLst>
              <a:ext uri="{FF2B5EF4-FFF2-40B4-BE49-F238E27FC236}">
                <a16:creationId xmlns:a16="http://schemas.microsoft.com/office/drawing/2014/main" id="{0E4AD9CD-FB59-4E2D-80B1-0530289CE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9921875" cy="75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8943551-C177-4075-967C-D177CA64BFF1}"/>
              </a:ext>
            </a:extLst>
          </p:cNvPr>
          <p:cNvSpPr/>
          <p:nvPr/>
        </p:nvSpPr>
        <p:spPr>
          <a:xfrm>
            <a:off x="457200" y="1143000"/>
            <a:ext cx="7010400" cy="523875"/>
          </a:xfrm>
          <a:prstGeom prst="rect">
            <a:avLst/>
          </a:prstGeom>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After he had spent everything . . . – v14</a:t>
            </a:r>
            <a:endParaRPr lang="en-US" dirty="0"/>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tephen H. Thomason\My Documents\My Scans\2007-02 (Feb)\scan0006.jpg">
            <a:extLst>
              <a:ext uri="{FF2B5EF4-FFF2-40B4-BE49-F238E27FC236}">
                <a16:creationId xmlns:a16="http://schemas.microsoft.com/office/drawing/2014/main" id="{5969FE82-3EF3-4B16-819D-B1A000BEF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369888"/>
            <a:ext cx="10031413" cy="75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E78C757-0F29-4778-8AF5-32547D21DAC3}"/>
              </a:ext>
            </a:extLst>
          </p:cNvPr>
          <p:cNvSpPr txBox="1"/>
          <p:nvPr/>
        </p:nvSpPr>
        <p:spPr>
          <a:xfrm>
            <a:off x="457200" y="4267200"/>
            <a:ext cx="8153400" cy="954088"/>
          </a:xfrm>
          <a:prstGeom prst="rect">
            <a:avLst/>
          </a:prstGeom>
          <a:noFill/>
        </p:spPr>
        <p:txBody>
          <a:bodyPr>
            <a:spAutoFit/>
          </a:bodyPr>
          <a:lstStyle/>
          <a:p>
            <a:pPr eaLnBrk="1" hangingPunct="1">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 . . there was a severe famine in that whole country, and he began to be in need. – v14</a:t>
            </a:r>
            <a:endParaRPr lang="en-US" dirty="0"/>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Stephen H. Thomason\My Documents\My Scans\2007-02 (Feb)\scan007b.jpg">
            <a:extLst>
              <a:ext uri="{FF2B5EF4-FFF2-40B4-BE49-F238E27FC236}">
                <a16:creationId xmlns:a16="http://schemas.microsoft.com/office/drawing/2014/main" id="{E804220A-979A-4E70-AF4D-63995C1CB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7963"/>
            <a:ext cx="70104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050" descr="C:\Documents and Settings\Stephen H. Thomason\My Documents\My Scans\2007-02 (Feb)\scan007a.jpg">
            <a:extLst>
              <a:ext uri="{FF2B5EF4-FFF2-40B4-BE49-F238E27FC236}">
                <a16:creationId xmlns:a16="http://schemas.microsoft.com/office/drawing/2014/main" id="{1E3CCFDA-B011-4DF0-AA99-B551B3088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25413"/>
            <a:ext cx="8497887" cy="658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6891</TotalTime>
  <Words>2219</Words>
  <Application>Microsoft Office PowerPoint</Application>
  <PresentationFormat>On-screen Show (4:3)</PresentationFormat>
  <Paragraphs>160</Paragraphs>
  <Slides>57</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 Narrow</vt:lpstr>
      <vt:lpstr>Arial</vt:lpstr>
      <vt:lpstr>Franklin Gothic Medium</vt:lpstr>
      <vt:lpstr>Franklin Gothic Book</vt:lpstr>
      <vt:lpstr>Wingdings 2</vt:lpstr>
      <vt:lpstr>Calibri</vt:lpstr>
      <vt:lpstr>Times New Roman</vt:lpstr>
      <vt:lpstr>Lucida Sans Unicode</vt:lpstr>
      <vt:lpstr>Segoe UI Symbol</vt:lpstr>
      <vt:lpstr>Trek</vt:lpstr>
      <vt:lpstr>The  Lost  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Thomason Internet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Homosexual Agenda  Romans 1:18-32</dc:title>
  <dc:creator>Stephen H. Thomason</dc:creator>
  <cp:lastModifiedBy>Stephen Thomason</cp:lastModifiedBy>
  <cp:revision>1015</cp:revision>
  <dcterms:created xsi:type="dcterms:W3CDTF">2005-04-23T22:37:40Z</dcterms:created>
  <dcterms:modified xsi:type="dcterms:W3CDTF">2021-02-03T01:39:54Z</dcterms:modified>
</cp:coreProperties>
</file>