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2"/>
  </p:notesMasterIdLst>
  <p:handoutMasterIdLst>
    <p:handoutMasterId r:id="rId53"/>
  </p:handoutMasterIdLst>
  <p:sldIdLst>
    <p:sldId id="398" r:id="rId2"/>
    <p:sldId id="1676" r:id="rId3"/>
    <p:sldId id="1744" r:id="rId4"/>
    <p:sldId id="1745" r:id="rId5"/>
    <p:sldId id="1706" r:id="rId6"/>
    <p:sldId id="1677" r:id="rId7"/>
    <p:sldId id="1746" r:id="rId8"/>
    <p:sldId id="1747" r:id="rId9"/>
    <p:sldId id="1748" r:id="rId10"/>
    <p:sldId id="1123" r:id="rId11"/>
    <p:sldId id="1503" r:id="rId12"/>
    <p:sldId id="1749" r:id="rId13"/>
    <p:sldId id="1750" r:id="rId14"/>
    <p:sldId id="1751" r:id="rId15"/>
    <p:sldId id="1752" r:id="rId16"/>
    <p:sldId id="1753" r:id="rId17"/>
    <p:sldId id="1754" r:id="rId18"/>
    <p:sldId id="1755" r:id="rId19"/>
    <p:sldId id="1758" r:id="rId20"/>
    <p:sldId id="1759" r:id="rId21"/>
    <p:sldId id="1760" r:id="rId22"/>
    <p:sldId id="1761" r:id="rId23"/>
    <p:sldId id="1762" r:id="rId24"/>
    <p:sldId id="1764" r:id="rId25"/>
    <p:sldId id="1765" r:id="rId26"/>
    <p:sldId id="1766" r:id="rId27"/>
    <p:sldId id="1767" r:id="rId28"/>
    <p:sldId id="1768" r:id="rId29"/>
    <p:sldId id="1591" r:id="rId30"/>
    <p:sldId id="1769" r:id="rId31"/>
    <p:sldId id="1770" r:id="rId32"/>
    <p:sldId id="1771" r:id="rId33"/>
    <p:sldId id="1772" r:id="rId34"/>
    <p:sldId id="1773" r:id="rId35"/>
    <p:sldId id="1779" r:id="rId36"/>
    <p:sldId id="1775" r:id="rId37"/>
    <p:sldId id="1776" r:id="rId38"/>
    <p:sldId id="1777" r:id="rId39"/>
    <p:sldId id="1778" r:id="rId40"/>
    <p:sldId id="1597" r:id="rId41"/>
    <p:sldId id="1780" r:id="rId42"/>
    <p:sldId id="1781" r:id="rId43"/>
    <p:sldId id="1782" r:id="rId44"/>
    <p:sldId id="1783" r:id="rId45"/>
    <p:sldId id="1784" r:id="rId46"/>
    <p:sldId id="1785" r:id="rId47"/>
    <p:sldId id="1786" r:id="rId48"/>
    <p:sldId id="1787" r:id="rId49"/>
    <p:sldId id="1788" r:id="rId50"/>
    <p:sldId id="1612" r:id="rId51"/>
  </p:sldIdLst>
  <p:sldSz cx="9144000" cy="6858000" type="screen4x3"/>
  <p:notesSz cx="6858000" cy="9117013"/>
  <p:defaultTextStyle>
    <a:defPPr>
      <a:defRPr lang="en-US"/>
    </a:defPPr>
    <a:lvl1pPr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1pPr>
    <a:lvl2pPr marL="4572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2pPr>
    <a:lvl3pPr marL="9144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3pPr>
    <a:lvl4pPr marL="13716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4pPr>
    <a:lvl5pPr marL="1828800" algn="l" rtl="0" eaLnBrk="0" fontAlgn="base" hangingPunct="0">
      <a:spcBef>
        <a:spcPct val="0"/>
      </a:spcBef>
      <a:spcAft>
        <a:spcPct val="0"/>
      </a:spcAft>
      <a:defRPr sz="2800" b="1" kern="1200">
        <a:solidFill>
          <a:srgbClr val="990033"/>
        </a:solidFill>
        <a:latin typeface="Arial Narrow" panose="020B0606020202030204" pitchFamily="34" charset="0"/>
        <a:ea typeface="+mn-ea"/>
        <a:cs typeface="+mn-cs"/>
      </a:defRPr>
    </a:lvl5pPr>
    <a:lvl6pPr marL="2286000" algn="l" defTabSz="914400" rtl="0" eaLnBrk="1" latinLnBrk="0" hangingPunct="1">
      <a:defRPr sz="2800" b="1" kern="1200">
        <a:solidFill>
          <a:srgbClr val="990033"/>
        </a:solidFill>
        <a:latin typeface="Arial Narrow" panose="020B0606020202030204" pitchFamily="34" charset="0"/>
        <a:ea typeface="+mn-ea"/>
        <a:cs typeface="+mn-cs"/>
      </a:defRPr>
    </a:lvl6pPr>
    <a:lvl7pPr marL="2743200" algn="l" defTabSz="914400" rtl="0" eaLnBrk="1" latinLnBrk="0" hangingPunct="1">
      <a:defRPr sz="2800" b="1" kern="1200">
        <a:solidFill>
          <a:srgbClr val="990033"/>
        </a:solidFill>
        <a:latin typeface="Arial Narrow" panose="020B0606020202030204" pitchFamily="34" charset="0"/>
        <a:ea typeface="+mn-ea"/>
        <a:cs typeface="+mn-cs"/>
      </a:defRPr>
    </a:lvl7pPr>
    <a:lvl8pPr marL="3200400" algn="l" defTabSz="914400" rtl="0" eaLnBrk="1" latinLnBrk="0" hangingPunct="1">
      <a:defRPr sz="2800" b="1" kern="1200">
        <a:solidFill>
          <a:srgbClr val="990033"/>
        </a:solidFill>
        <a:latin typeface="Arial Narrow" panose="020B0606020202030204" pitchFamily="34" charset="0"/>
        <a:ea typeface="+mn-ea"/>
        <a:cs typeface="+mn-cs"/>
      </a:defRPr>
    </a:lvl8pPr>
    <a:lvl9pPr marL="3657600" algn="l" defTabSz="914400" rtl="0" eaLnBrk="1" latinLnBrk="0" hangingPunct="1">
      <a:defRPr sz="2800" b="1" kern="1200">
        <a:solidFill>
          <a:srgbClr val="990033"/>
        </a:solidFill>
        <a:latin typeface="Arial Narrow" panose="020B0606020202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a:srgbClr val="990033"/>
    <a:srgbClr val="FF00FF"/>
    <a:srgbClr val="CC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2645" autoAdjust="0"/>
    <p:restoredTop sz="90401" autoAdjust="0"/>
  </p:normalViewPr>
  <p:slideViewPr>
    <p:cSldViewPr>
      <p:cViewPr varScale="1">
        <p:scale>
          <a:sx n="103" d="100"/>
          <a:sy n="103" d="100"/>
        </p:scale>
        <p:origin x="1452" y="102"/>
      </p:cViewPr>
      <p:guideLst>
        <p:guide orient="horz" pos="2160"/>
        <p:guide pos="2880"/>
      </p:guideLst>
    </p:cSldViewPr>
  </p:slideViewPr>
  <p:outlineViewPr>
    <p:cViewPr>
      <p:scale>
        <a:sx n="33" d="100"/>
        <a:sy n="33" d="100"/>
      </p:scale>
      <p:origin x="48" y="176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D6596DC2-86C1-4401-A5FA-5FD7CFE62A06}"/>
              </a:ext>
            </a:extLst>
          </p:cNvPr>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solidFill>
                  <a:schemeClr val="tx1"/>
                </a:solidFill>
                <a:latin typeface="Times New Roman" pitchFamily="18" charset="0"/>
              </a:defRPr>
            </a:lvl1pPr>
          </a:lstStyle>
          <a:p>
            <a:pPr>
              <a:defRPr/>
            </a:pPr>
            <a:endParaRPr lang="en-US"/>
          </a:p>
        </p:txBody>
      </p:sp>
      <p:sp>
        <p:nvSpPr>
          <p:cNvPr id="141315" name="Rectangle 3">
            <a:extLst>
              <a:ext uri="{FF2B5EF4-FFF2-40B4-BE49-F238E27FC236}">
                <a16:creationId xmlns:a16="http://schemas.microsoft.com/office/drawing/2014/main" id="{AEA19C0E-4318-4454-B372-517D1BA700DC}"/>
              </a:ext>
            </a:extLst>
          </p:cNvPr>
          <p:cNvSpPr>
            <a:spLocks noGrp="1" noChangeArrowheads="1"/>
          </p:cNvSpPr>
          <p:nvPr>
            <p:ph type="dt" sz="quarter" idx="1"/>
          </p:nvPr>
        </p:nvSpPr>
        <p:spPr bwMode="auto">
          <a:xfrm>
            <a:off x="388620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solidFill>
                  <a:schemeClr val="tx1"/>
                </a:solidFill>
                <a:latin typeface="Times New Roman" pitchFamily="18" charset="0"/>
              </a:defRPr>
            </a:lvl1pPr>
          </a:lstStyle>
          <a:p>
            <a:pPr>
              <a:defRPr/>
            </a:pPr>
            <a:endParaRPr lang="en-US"/>
          </a:p>
        </p:txBody>
      </p:sp>
      <p:sp>
        <p:nvSpPr>
          <p:cNvPr id="141316" name="Rectangle 4">
            <a:extLst>
              <a:ext uri="{FF2B5EF4-FFF2-40B4-BE49-F238E27FC236}">
                <a16:creationId xmlns:a16="http://schemas.microsoft.com/office/drawing/2014/main" id="{9DBACEB7-7F19-49E9-9307-EA3AD0BDC0C9}"/>
              </a:ext>
            </a:extLst>
          </p:cNvPr>
          <p:cNvSpPr>
            <a:spLocks noGrp="1" noChangeArrowheads="1"/>
          </p:cNvSpPr>
          <p:nvPr>
            <p:ph type="ftr" sz="quarter" idx="2"/>
          </p:nvPr>
        </p:nvSpPr>
        <p:spPr bwMode="auto">
          <a:xfrm>
            <a:off x="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solidFill>
                  <a:schemeClr val="tx1"/>
                </a:solidFill>
                <a:latin typeface="Times New Roman" pitchFamily="18" charset="0"/>
              </a:defRPr>
            </a:lvl1pPr>
          </a:lstStyle>
          <a:p>
            <a:pPr>
              <a:defRPr/>
            </a:pPr>
            <a:endParaRPr lang="en-US"/>
          </a:p>
        </p:txBody>
      </p:sp>
      <p:sp>
        <p:nvSpPr>
          <p:cNvPr id="141317" name="Rectangle 5">
            <a:extLst>
              <a:ext uri="{FF2B5EF4-FFF2-40B4-BE49-F238E27FC236}">
                <a16:creationId xmlns:a16="http://schemas.microsoft.com/office/drawing/2014/main" id="{E8772C4E-D24F-4B22-9261-4E51B2510F92}"/>
              </a:ext>
            </a:extLst>
          </p:cNvPr>
          <p:cNvSpPr>
            <a:spLocks noGrp="1" noChangeArrowheads="1"/>
          </p:cNvSpPr>
          <p:nvPr>
            <p:ph type="sldNum" sz="quarter" idx="3"/>
          </p:nvPr>
        </p:nvSpPr>
        <p:spPr bwMode="auto">
          <a:xfrm>
            <a:off x="388620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smtClean="0">
                <a:solidFill>
                  <a:schemeClr val="tx1"/>
                </a:solidFill>
                <a:latin typeface="Times New Roman" panose="02020603050405020304" pitchFamily="18" charset="0"/>
              </a:defRPr>
            </a:lvl1pPr>
          </a:lstStyle>
          <a:p>
            <a:pPr>
              <a:defRPr/>
            </a:pPr>
            <a:fld id="{13C83B92-905C-485F-81E2-F117EE0DF80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25C7F9-458E-4CF0-9BF4-9BF07519E25C}"/>
              </a:ext>
            </a:extLst>
          </p:cNvPr>
          <p:cNvSpPr>
            <a:spLocks noGrp="1"/>
          </p:cNvSpPr>
          <p:nvPr>
            <p:ph type="hdr" sz="quarter"/>
          </p:nvPr>
        </p:nvSpPr>
        <p:spPr>
          <a:xfrm>
            <a:off x="0" y="0"/>
            <a:ext cx="2971800" cy="455613"/>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89DBC82B-57B2-4652-A44E-013BFA54EAA3}"/>
              </a:ext>
            </a:extLst>
          </p:cNvPr>
          <p:cNvSpPr>
            <a:spLocks noGrp="1"/>
          </p:cNvSpPr>
          <p:nvPr>
            <p:ph type="dt" idx="1"/>
          </p:nvPr>
        </p:nvSpPr>
        <p:spPr>
          <a:xfrm>
            <a:off x="3884613" y="0"/>
            <a:ext cx="2971800" cy="455613"/>
          </a:xfrm>
          <a:prstGeom prst="rect">
            <a:avLst/>
          </a:prstGeom>
        </p:spPr>
        <p:txBody>
          <a:bodyPr vert="horz" lIns="91440" tIns="45720" rIns="91440" bIns="45720" rtlCol="0"/>
          <a:lstStyle>
            <a:lvl1pPr algn="r" eaLnBrk="1" hangingPunct="1">
              <a:defRPr sz="1200"/>
            </a:lvl1pPr>
          </a:lstStyle>
          <a:p>
            <a:pPr>
              <a:defRPr/>
            </a:pPr>
            <a:fld id="{7027F337-B7B1-4C47-AF42-393F452F20F8}" type="datetimeFigureOut">
              <a:rPr lang="en-US"/>
              <a:pPr>
                <a:defRPr/>
              </a:pPr>
              <a:t>2/2/2021</a:t>
            </a:fld>
            <a:endParaRPr lang="en-US" dirty="0"/>
          </a:p>
        </p:txBody>
      </p:sp>
      <p:sp>
        <p:nvSpPr>
          <p:cNvPr id="4" name="Slide Image Placeholder 3">
            <a:extLst>
              <a:ext uri="{FF2B5EF4-FFF2-40B4-BE49-F238E27FC236}">
                <a16:creationId xmlns:a16="http://schemas.microsoft.com/office/drawing/2014/main" id="{7AA67D55-FA4E-4A59-98E1-B2E98CBFCBF8}"/>
              </a:ext>
            </a:extLst>
          </p:cNvPr>
          <p:cNvSpPr>
            <a:spLocks noGrp="1" noRot="1" noChangeAspect="1"/>
          </p:cNvSpPr>
          <p:nvPr>
            <p:ph type="sldImg" idx="2"/>
          </p:nvPr>
        </p:nvSpPr>
        <p:spPr>
          <a:xfrm>
            <a:off x="1150938" y="684213"/>
            <a:ext cx="4556125" cy="34178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3467EE3B-D1F5-49B5-80DE-D694C5B588AE}"/>
              </a:ext>
            </a:extLst>
          </p:cNvPr>
          <p:cNvSpPr>
            <a:spLocks noGrp="1"/>
          </p:cNvSpPr>
          <p:nvPr>
            <p:ph type="body" sz="quarter" idx="3"/>
          </p:nvPr>
        </p:nvSpPr>
        <p:spPr>
          <a:xfrm>
            <a:off x="685800" y="4330700"/>
            <a:ext cx="5486400" cy="4102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25CE424-806D-4A13-8257-272976E4810F}"/>
              </a:ext>
            </a:extLst>
          </p:cNvPr>
          <p:cNvSpPr>
            <a:spLocks noGrp="1"/>
          </p:cNvSpPr>
          <p:nvPr>
            <p:ph type="ftr" sz="quarter" idx="4"/>
          </p:nvPr>
        </p:nvSpPr>
        <p:spPr>
          <a:xfrm>
            <a:off x="0" y="8659813"/>
            <a:ext cx="2971800" cy="455612"/>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0DD97C16-1FF4-4178-8564-6FAB25F19FF8}"/>
              </a:ext>
            </a:extLst>
          </p:cNvPr>
          <p:cNvSpPr>
            <a:spLocks noGrp="1"/>
          </p:cNvSpPr>
          <p:nvPr>
            <p:ph type="sldNum" sz="quarter" idx="5"/>
          </p:nvPr>
        </p:nvSpPr>
        <p:spPr>
          <a:xfrm>
            <a:off x="3884613" y="8659813"/>
            <a:ext cx="2971800" cy="4556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4554AE5-9C19-4308-9FA5-BE68AD31199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CB097FFB-A70E-438B-A9CA-3C9D9B465C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C550FBD1-885A-4769-A8A8-AAA03E5BF8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a:extLst>
              <a:ext uri="{FF2B5EF4-FFF2-40B4-BE49-F238E27FC236}">
                <a16:creationId xmlns:a16="http://schemas.microsoft.com/office/drawing/2014/main" id="{765C9270-EAE6-4EF0-98F3-1DC628D36B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DDB9803-277D-4783-A7E2-B713E3BE447D}" type="slidenum">
              <a:rPr lang="en-US" altLang="en-US">
                <a:solidFill>
                  <a:srgbClr val="990033"/>
                </a:solidFill>
                <a:latin typeface="Arial Narrow" panose="020B0606020202030204" pitchFamily="34" charset="0"/>
              </a:rPr>
              <a:pPr>
                <a:spcBef>
                  <a:spcPct val="0"/>
                </a:spcBef>
              </a:pPr>
              <a:t>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90BA485A-9969-4E81-8FC8-803B5D30E2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DF4F8B1B-DEB5-43EC-8EB3-99F9906144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8" name="Slide Number Placeholder 3">
            <a:extLst>
              <a:ext uri="{FF2B5EF4-FFF2-40B4-BE49-F238E27FC236}">
                <a16:creationId xmlns:a16="http://schemas.microsoft.com/office/drawing/2014/main" id="{53CCDE8D-199C-4763-A188-4E1B1822EA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F8217C5-ECA8-43AD-A036-4877383CECCE}" type="slidenum">
              <a:rPr lang="en-US" altLang="en-US">
                <a:solidFill>
                  <a:srgbClr val="990033"/>
                </a:solidFill>
                <a:latin typeface="Arial Narrow" panose="020B0606020202030204" pitchFamily="34" charset="0"/>
              </a:rPr>
              <a:pPr>
                <a:spcBef>
                  <a:spcPct val="0"/>
                </a:spcBef>
              </a:pPr>
              <a:t>10</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D349E3B-44DC-4F81-BB11-CAD0AEED56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D067AE9C-0F2E-4DA6-984B-25470FFBF3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796" name="Slide Number Placeholder 3">
            <a:extLst>
              <a:ext uri="{FF2B5EF4-FFF2-40B4-BE49-F238E27FC236}">
                <a16:creationId xmlns:a16="http://schemas.microsoft.com/office/drawing/2014/main" id="{C31B88DD-AA6F-4410-A5F9-15F7294B59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A9F5712-0B5E-4747-B9A5-5C35443BA6B2}" type="slidenum">
              <a:rPr lang="en-US" altLang="en-US">
                <a:solidFill>
                  <a:srgbClr val="990033"/>
                </a:solidFill>
                <a:latin typeface="Arial Narrow" panose="020B0606020202030204" pitchFamily="34" charset="0"/>
              </a:rPr>
              <a:pPr>
                <a:spcBef>
                  <a:spcPct val="0"/>
                </a:spcBef>
              </a:pPr>
              <a:t>11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05C80524-62E1-454E-A272-6DCAFDBB2D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D843B12C-CB28-4F10-9024-C8A8AD945A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5844" name="Slide Number Placeholder 3">
            <a:extLst>
              <a:ext uri="{FF2B5EF4-FFF2-40B4-BE49-F238E27FC236}">
                <a16:creationId xmlns:a16="http://schemas.microsoft.com/office/drawing/2014/main" id="{2747315C-5CC2-4A63-ADE3-22973DDA6C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03BA5D-BF1F-4589-AD76-AD56D2B7262E}" type="slidenum">
              <a:rPr lang="en-US" altLang="en-US">
                <a:solidFill>
                  <a:srgbClr val="990033"/>
                </a:solidFill>
                <a:latin typeface="Arial Narrow" panose="020B0606020202030204" pitchFamily="34" charset="0"/>
              </a:rPr>
              <a:pPr>
                <a:spcBef>
                  <a:spcPct val="0"/>
                </a:spcBef>
              </a:pPr>
              <a:t>12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762D10D8-521E-4B29-9D16-A21FBE97C8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07EB8C24-5503-4782-98D9-E0CC8FCAE5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7892" name="Slide Number Placeholder 3">
            <a:extLst>
              <a:ext uri="{FF2B5EF4-FFF2-40B4-BE49-F238E27FC236}">
                <a16:creationId xmlns:a16="http://schemas.microsoft.com/office/drawing/2014/main" id="{29989224-6FD1-4A00-8294-D2929E71AF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D47018-1A5D-411C-9676-9BCB04A0155E}" type="slidenum">
              <a:rPr lang="en-US" altLang="en-US">
                <a:solidFill>
                  <a:srgbClr val="990033"/>
                </a:solidFill>
                <a:latin typeface="Arial Narrow" panose="020B0606020202030204" pitchFamily="34" charset="0"/>
              </a:rPr>
              <a:pPr>
                <a:spcBef>
                  <a:spcPct val="0"/>
                </a:spcBef>
              </a:pPr>
              <a:t>13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5BA28B6C-8B31-40D3-B88B-A2F4CA94E8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38400E91-973F-4A08-AD4E-80166128E7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9940" name="Slide Number Placeholder 3">
            <a:extLst>
              <a:ext uri="{FF2B5EF4-FFF2-40B4-BE49-F238E27FC236}">
                <a16:creationId xmlns:a16="http://schemas.microsoft.com/office/drawing/2014/main" id="{4DCB3F4B-19DD-4FBB-BC9C-246FD29E44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684981-18A1-4F56-94E2-5891F04EA046}" type="slidenum">
              <a:rPr lang="en-US" altLang="en-US">
                <a:solidFill>
                  <a:srgbClr val="990033"/>
                </a:solidFill>
                <a:latin typeface="Arial Narrow" panose="020B0606020202030204" pitchFamily="34" charset="0"/>
              </a:rPr>
              <a:pPr>
                <a:spcBef>
                  <a:spcPct val="0"/>
                </a:spcBef>
              </a:pPr>
              <a:t>14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23F52CC5-3953-44EC-95FD-989A2657F5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10149AB9-533F-48E2-8646-F49701A3E7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8" name="Slide Number Placeholder 3">
            <a:extLst>
              <a:ext uri="{FF2B5EF4-FFF2-40B4-BE49-F238E27FC236}">
                <a16:creationId xmlns:a16="http://schemas.microsoft.com/office/drawing/2014/main" id="{D59A5B96-CBCB-417E-91D8-27F28589F4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F63749A-8A56-4321-8A90-B805F751D379}" type="slidenum">
              <a:rPr lang="en-US" altLang="en-US">
                <a:solidFill>
                  <a:srgbClr val="990033"/>
                </a:solidFill>
                <a:latin typeface="Arial Narrow" panose="020B0606020202030204" pitchFamily="34" charset="0"/>
              </a:rPr>
              <a:pPr>
                <a:spcBef>
                  <a:spcPct val="0"/>
                </a:spcBef>
              </a:pPr>
              <a:t>15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36D9DF32-09AC-45FF-BE91-23C12EFE18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6B7C8EE4-318A-4505-9D65-41B6DF21C6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26E5E1C5-599A-4C2D-B047-9853A675FA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72E79AA-01A0-4065-A3DB-3F13881D2842}" type="slidenum">
              <a:rPr lang="en-US" altLang="en-US">
                <a:solidFill>
                  <a:srgbClr val="990033"/>
                </a:solidFill>
                <a:latin typeface="Arial Narrow" panose="020B0606020202030204" pitchFamily="34" charset="0"/>
              </a:rPr>
              <a:pPr>
                <a:spcBef>
                  <a:spcPct val="0"/>
                </a:spcBef>
              </a:pPr>
              <a:t>16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0CF84527-DB4F-4CC8-8E59-B3DAC134F6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820CB65E-9FEF-4ABF-9612-8BD01DD3F4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a:extLst>
              <a:ext uri="{FF2B5EF4-FFF2-40B4-BE49-F238E27FC236}">
                <a16:creationId xmlns:a16="http://schemas.microsoft.com/office/drawing/2014/main" id="{A65183E7-DF86-48D8-9914-5B612A1238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4CC9CC-C52E-451C-816F-7F973CE996DE}" type="slidenum">
              <a:rPr lang="en-US" altLang="en-US">
                <a:solidFill>
                  <a:srgbClr val="990033"/>
                </a:solidFill>
                <a:latin typeface="Arial Narrow" panose="020B0606020202030204" pitchFamily="34" charset="0"/>
              </a:rPr>
              <a:pPr>
                <a:spcBef>
                  <a:spcPct val="0"/>
                </a:spcBef>
              </a:pPr>
              <a:t>17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3E73F5C-175E-4323-915A-904C22B827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879E7990-AC7A-41F0-A701-C5317ABED8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a:extLst>
              <a:ext uri="{FF2B5EF4-FFF2-40B4-BE49-F238E27FC236}">
                <a16:creationId xmlns:a16="http://schemas.microsoft.com/office/drawing/2014/main" id="{2F02E2DF-97D5-4CD7-959A-7A04F20225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B050AF-2DC8-4E98-8D0E-FDF8505F798F}" type="slidenum">
              <a:rPr lang="en-US" altLang="en-US">
                <a:solidFill>
                  <a:srgbClr val="990033"/>
                </a:solidFill>
                <a:latin typeface="Arial Narrow" panose="020B0606020202030204" pitchFamily="34" charset="0"/>
              </a:rPr>
              <a:pPr>
                <a:spcBef>
                  <a:spcPct val="0"/>
                </a:spcBef>
              </a:pPr>
              <a:t>18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331A8DFA-A916-406E-BF8A-1700E93632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1659D187-0279-4469-993F-7BE0AEF5DF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0180" name="Slide Number Placeholder 3">
            <a:extLst>
              <a:ext uri="{FF2B5EF4-FFF2-40B4-BE49-F238E27FC236}">
                <a16:creationId xmlns:a16="http://schemas.microsoft.com/office/drawing/2014/main" id="{9A3CEA2F-D508-4C29-B8DC-B34A1DE029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E84384-006A-43D7-88A5-C35C7A9D6E78}" type="slidenum">
              <a:rPr lang="en-US" altLang="en-US">
                <a:solidFill>
                  <a:srgbClr val="990033"/>
                </a:solidFill>
                <a:latin typeface="Arial Narrow" panose="020B0606020202030204" pitchFamily="34" charset="0"/>
              </a:rPr>
              <a:pPr>
                <a:spcBef>
                  <a:spcPct val="0"/>
                </a:spcBef>
              </a:pPr>
              <a:t>19</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A2FC2B1-EAD4-4996-AAB4-9A294FA49A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3DAA1FD9-A5D0-4B13-82E3-FDE92904B4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78AD721A-E905-491D-99A6-D8A61F0A27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0B8734-8BD0-4B61-9C8F-0894E91A206C}" type="slidenum">
              <a:rPr lang="en-US" altLang="en-US">
                <a:solidFill>
                  <a:srgbClr val="990033"/>
                </a:solidFill>
                <a:latin typeface="Arial Narrow" panose="020B0606020202030204" pitchFamily="34" charset="0"/>
              </a:rPr>
              <a:pPr>
                <a:spcBef>
                  <a:spcPct val="0"/>
                </a:spcBef>
              </a:pPr>
              <a:t>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4FB73219-310D-462B-9D99-4D817DD64D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615849A8-6178-48FA-A7F4-39CE56347C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2228" name="Slide Number Placeholder 3">
            <a:extLst>
              <a:ext uri="{FF2B5EF4-FFF2-40B4-BE49-F238E27FC236}">
                <a16:creationId xmlns:a16="http://schemas.microsoft.com/office/drawing/2014/main" id="{103FF84B-67E2-413F-85A6-9B7CFA5146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E8E377B-8116-44DD-ACF4-3BFAB4D8041A}" type="slidenum">
              <a:rPr lang="en-US" altLang="en-US">
                <a:solidFill>
                  <a:srgbClr val="990033"/>
                </a:solidFill>
                <a:latin typeface="Arial Narrow" panose="020B0606020202030204" pitchFamily="34" charset="0"/>
              </a:rPr>
              <a:pPr>
                <a:spcBef>
                  <a:spcPct val="0"/>
                </a:spcBef>
              </a:pPr>
              <a:t>20</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2BA86069-44AA-4D3C-AF60-DBB2B2DFF3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1ED89408-8415-453C-90A5-574CA806FF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4276" name="Slide Number Placeholder 3">
            <a:extLst>
              <a:ext uri="{FF2B5EF4-FFF2-40B4-BE49-F238E27FC236}">
                <a16:creationId xmlns:a16="http://schemas.microsoft.com/office/drawing/2014/main" id="{039D7EA5-B510-4CBE-9D2D-EE3B5EB826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9627DF-BDBE-430B-A924-5D276D3F813A}" type="slidenum">
              <a:rPr lang="en-US" altLang="en-US">
                <a:solidFill>
                  <a:srgbClr val="990033"/>
                </a:solidFill>
                <a:latin typeface="Arial Narrow" panose="020B0606020202030204" pitchFamily="34" charset="0"/>
              </a:rPr>
              <a:pPr>
                <a:spcBef>
                  <a:spcPct val="0"/>
                </a:spcBef>
              </a:pPr>
              <a:t>21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C28661F3-1893-43F1-9421-17C5B0FB15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AAEF5859-01D6-4991-9048-6F26152B8F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6324" name="Slide Number Placeholder 3">
            <a:extLst>
              <a:ext uri="{FF2B5EF4-FFF2-40B4-BE49-F238E27FC236}">
                <a16:creationId xmlns:a16="http://schemas.microsoft.com/office/drawing/2014/main" id="{D28C9FB2-44B4-4B46-95FF-06F818481C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F6928DE-E678-420D-8637-57E3AF86B7F3}" type="slidenum">
              <a:rPr lang="en-US" altLang="en-US">
                <a:solidFill>
                  <a:srgbClr val="990033"/>
                </a:solidFill>
                <a:latin typeface="Arial Narrow" panose="020B0606020202030204" pitchFamily="34" charset="0"/>
              </a:rPr>
              <a:pPr>
                <a:spcBef>
                  <a:spcPct val="0"/>
                </a:spcBef>
              </a:pPr>
              <a:t>22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8AFD03E0-EBDB-4B90-B5A7-4B9DB2CA94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973AA99C-0DD4-4907-8D64-9FC1336F30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8372" name="Slide Number Placeholder 3">
            <a:extLst>
              <a:ext uri="{FF2B5EF4-FFF2-40B4-BE49-F238E27FC236}">
                <a16:creationId xmlns:a16="http://schemas.microsoft.com/office/drawing/2014/main" id="{8266E948-BD39-42B7-AD15-FAB04F11B3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6CF8313-8C47-40C4-92DE-5BC9D320D19E}" type="slidenum">
              <a:rPr lang="en-US" altLang="en-US">
                <a:solidFill>
                  <a:srgbClr val="990033"/>
                </a:solidFill>
                <a:latin typeface="Arial Narrow" panose="020B0606020202030204" pitchFamily="34" charset="0"/>
              </a:rPr>
              <a:pPr>
                <a:spcBef>
                  <a:spcPct val="0"/>
                </a:spcBef>
              </a:pPr>
              <a:t>23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DB1717C9-B355-4D3C-B2F8-EEC1B2868C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E16BFC68-DC67-4019-9F7E-C7A7D6E39F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0420" name="Slide Number Placeholder 3">
            <a:extLst>
              <a:ext uri="{FF2B5EF4-FFF2-40B4-BE49-F238E27FC236}">
                <a16:creationId xmlns:a16="http://schemas.microsoft.com/office/drawing/2014/main" id="{7F2B890C-0844-4E7F-93C4-D034EAAC10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98F7746-3DF3-4078-8270-A0EFDF511A76}" type="slidenum">
              <a:rPr lang="en-US" altLang="en-US">
                <a:solidFill>
                  <a:srgbClr val="990033"/>
                </a:solidFill>
                <a:latin typeface="Arial Narrow" panose="020B0606020202030204" pitchFamily="34" charset="0"/>
              </a:rPr>
              <a:pPr>
                <a:spcBef>
                  <a:spcPct val="0"/>
                </a:spcBef>
              </a:pPr>
              <a:t>24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1DEBD412-D82F-4A1D-983E-E3AF533403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FA7337A3-ED48-4C6A-94D3-E053E3509A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2468" name="Slide Number Placeholder 3">
            <a:extLst>
              <a:ext uri="{FF2B5EF4-FFF2-40B4-BE49-F238E27FC236}">
                <a16:creationId xmlns:a16="http://schemas.microsoft.com/office/drawing/2014/main" id="{6CD5CAF4-5D23-4A81-B9A7-144FAEA443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8EF67EF-25A6-4661-895F-5161BA1AE632}" type="slidenum">
              <a:rPr lang="en-US" altLang="en-US">
                <a:solidFill>
                  <a:srgbClr val="990033"/>
                </a:solidFill>
                <a:latin typeface="Arial Narrow" panose="020B0606020202030204" pitchFamily="34" charset="0"/>
              </a:rPr>
              <a:pPr>
                <a:spcBef>
                  <a:spcPct val="0"/>
                </a:spcBef>
              </a:pPr>
              <a:t>25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F25795AC-B03A-44EE-8156-0D76EE8C7C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0CCCB292-6C5B-4F7C-A79A-25C84DF6C8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4516" name="Slide Number Placeholder 3">
            <a:extLst>
              <a:ext uri="{FF2B5EF4-FFF2-40B4-BE49-F238E27FC236}">
                <a16:creationId xmlns:a16="http://schemas.microsoft.com/office/drawing/2014/main" id="{8B60F97C-9D9D-47CC-9918-DA8CD9AAFC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07EB70-9A6D-4A01-A8A2-0F5094E3BCC6}" type="slidenum">
              <a:rPr lang="en-US" altLang="en-US">
                <a:solidFill>
                  <a:srgbClr val="990033"/>
                </a:solidFill>
                <a:latin typeface="Arial Narrow" panose="020B0606020202030204" pitchFamily="34" charset="0"/>
              </a:rPr>
              <a:pPr>
                <a:spcBef>
                  <a:spcPct val="0"/>
                </a:spcBef>
              </a:pPr>
              <a:t>26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D4400E08-4928-49E6-B7C3-B75A650C43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9D630F22-D5B8-493B-8572-2948415A3E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6564" name="Slide Number Placeholder 3">
            <a:extLst>
              <a:ext uri="{FF2B5EF4-FFF2-40B4-BE49-F238E27FC236}">
                <a16:creationId xmlns:a16="http://schemas.microsoft.com/office/drawing/2014/main" id="{1313B3EE-85C7-4D63-A34D-E9D9450202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23C09E4-D40F-4F93-93FC-B371BF36F17F}" type="slidenum">
              <a:rPr lang="en-US" altLang="en-US">
                <a:solidFill>
                  <a:srgbClr val="990033"/>
                </a:solidFill>
                <a:latin typeface="Arial Narrow" panose="020B0606020202030204" pitchFamily="34" charset="0"/>
              </a:rPr>
              <a:pPr>
                <a:spcBef>
                  <a:spcPct val="0"/>
                </a:spcBef>
              </a:pPr>
              <a:t>27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837FCB11-FE07-4570-9281-DC7890DB68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7B1F44BA-1586-4AA9-8C86-D3529B0B68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8612" name="Slide Number Placeholder 3">
            <a:extLst>
              <a:ext uri="{FF2B5EF4-FFF2-40B4-BE49-F238E27FC236}">
                <a16:creationId xmlns:a16="http://schemas.microsoft.com/office/drawing/2014/main" id="{8793F3B1-B885-4837-B2A8-37307DF728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1A999F0-3D16-442B-8502-1B5781AA10C0}" type="slidenum">
              <a:rPr lang="en-US" altLang="en-US">
                <a:solidFill>
                  <a:srgbClr val="990033"/>
                </a:solidFill>
                <a:latin typeface="Arial Narrow" panose="020B0606020202030204" pitchFamily="34" charset="0"/>
              </a:rPr>
              <a:pPr>
                <a:spcBef>
                  <a:spcPct val="0"/>
                </a:spcBef>
              </a:pPr>
              <a:t>28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B677F692-721F-4459-B988-511EA93E03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70E0A534-3273-444B-BF87-D8B8137F99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0660" name="Slide Number Placeholder 3">
            <a:extLst>
              <a:ext uri="{FF2B5EF4-FFF2-40B4-BE49-F238E27FC236}">
                <a16:creationId xmlns:a16="http://schemas.microsoft.com/office/drawing/2014/main" id="{D8496372-59B6-4AFF-8B40-351769CA40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6011DE-1315-42AE-B886-E18E41568E22}" type="slidenum">
              <a:rPr lang="en-US" altLang="en-US">
                <a:solidFill>
                  <a:srgbClr val="990033"/>
                </a:solidFill>
                <a:latin typeface="Arial Narrow" panose="020B0606020202030204" pitchFamily="34" charset="0"/>
              </a:rPr>
              <a:pPr>
                <a:spcBef>
                  <a:spcPct val="0"/>
                </a:spcBef>
              </a:pPr>
              <a:t>29</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82DB3E01-EF0C-4638-927B-035A727396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DED06961-7D7C-4F10-9FAC-71B14AE06F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2" name="Slide Number Placeholder 3">
            <a:extLst>
              <a:ext uri="{FF2B5EF4-FFF2-40B4-BE49-F238E27FC236}">
                <a16:creationId xmlns:a16="http://schemas.microsoft.com/office/drawing/2014/main" id="{7E12D5C0-A9D0-4F45-A28B-3F68C1013F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8F53397-D0F0-49AA-8775-EE9CB2F8EB95}" type="slidenum">
              <a:rPr lang="en-US" altLang="en-US">
                <a:solidFill>
                  <a:srgbClr val="990033"/>
                </a:solidFill>
                <a:latin typeface="Arial Narrow" panose="020B0606020202030204" pitchFamily="34" charset="0"/>
              </a:rPr>
              <a:pPr>
                <a:spcBef>
                  <a:spcPct val="0"/>
                </a:spcBef>
              </a:pPr>
              <a:t>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CCFAB05A-F0B9-44C4-960B-C133485E69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C1FF80F4-F168-43F4-A8F9-8E710C3826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2708" name="Slide Number Placeholder 3">
            <a:extLst>
              <a:ext uri="{FF2B5EF4-FFF2-40B4-BE49-F238E27FC236}">
                <a16:creationId xmlns:a16="http://schemas.microsoft.com/office/drawing/2014/main" id="{A34BF47A-F39D-4413-91C7-71C321D97F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67A50B-B3C9-403B-8F94-44FBC29FAE43}" type="slidenum">
              <a:rPr lang="en-US" altLang="en-US">
                <a:solidFill>
                  <a:srgbClr val="990033"/>
                </a:solidFill>
                <a:latin typeface="Arial Narrow" panose="020B0606020202030204" pitchFamily="34" charset="0"/>
              </a:rPr>
              <a:pPr>
                <a:spcBef>
                  <a:spcPct val="0"/>
                </a:spcBef>
              </a:pPr>
              <a:t>30</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498283F6-1F2E-4A37-9E98-55A3C9C8EB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6B17C688-1A0F-461F-8CB8-50FD7CA0F1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4756" name="Slide Number Placeholder 3">
            <a:extLst>
              <a:ext uri="{FF2B5EF4-FFF2-40B4-BE49-F238E27FC236}">
                <a16:creationId xmlns:a16="http://schemas.microsoft.com/office/drawing/2014/main" id="{A609309C-8CBA-407A-BF2A-049463E41A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D91428-2562-4816-93AA-FA8462EEF520}" type="slidenum">
              <a:rPr lang="en-US" altLang="en-US">
                <a:solidFill>
                  <a:srgbClr val="990033"/>
                </a:solidFill>
                <a:latin typeface="Arial Narrow" panose="020B0606020202030204" pitchFamily="34" charset="0"/>
              </a:rPr>
              <a:pPr>
                <a:spcBef>
                  <a:spcPct val="0"/>
                </a:spcBef>
              </a:pPr>
              <a:t>31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BCD1C0EA-DCF1-47C2-93D8-2CE746C290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6112B70C-AF0C-4078-8A81-0C7CC7CD15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6804" name="Slide Number Placeholder 3">
            <a:extLst>
              <a:ext uri="{FF2B5EF4-FFF2-40B4-BE49-F238E27FC236}">
                <a16:creationId xmlns:a16="http://schemas.microsoft.com/office/drawing/2014/main" id="{78523A31-5D4C-4D39-A9EF-0FD30ECA0D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6B9238D-66E5-4336-A252-D0E9E70DE002}" type="slidenum">
              <a:rPr lang="en-US" altLang="en-US">
                <a:solidFill>
                  <a:srgbClr val="990033"/>
                </a:solidFill>
                <a:latin typeface="Arial Narrow" panose="020B0606020202030204" pitchFamily="34" charset="0"/>
              </a:rPr>
              <a:pPr>
                <a:spcBef>
                  <a:spcPct val="0"/>
                </a:spcBef>
              </a:pPr>
              <a:t>32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4776BA59-F96F-4218-9DE6-31A11151A8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53A3B7E0-CD01-4381-95C4-9AA5453E40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8852" name="Slide Number Placeholder 3">
            <a:extLst>
              <a:ext uri="{FF2B5EF4-FFF2-40B4-BE49-F238E27FC236}">
                <a16:creationId xmlns:a16="http://schemas.microsoft.com/office/drawing/2014/main" id="{3136A86C-5870-43CF-AEFE-DE71B7EAF4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598F5E-93C0-4794-B1E3-DD98FE3A2205}" type="slidenum">
              <a:rPr lang="en-US" altLang="en-US">
                <a:solidFill>
                  <a:srgbClr val="990033"/>
                </a:solidFill>
                <a:latin typeface="Arial Narrow" panose="020B0606020202030204" pitchFamily="34" charset="0"/>
              </a:rPr>
              <a:pPr>
                <a:spcBef>
                  <a:spcPct val="0"/>
                </a:spcBef>
              </a:pPr>
              <a:t>33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3160C7EE-FE77-4B56-A6F9-6B39378113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9E0C3BCC-4F7F-44CC-A086-E691724D32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0900" name="Slide Number Placeholder 3">
            <a:extLst>
              <a:ext uri="{FF2B5EF4-FFF2-40B4-BE49-F238E27FC236}">
                <a16:creationId xmlns:a16="http://schemas.microsoft.com/office/drawing/2014/main" id="{69E8AC89-8EAF-4367-B315-7EF0E84192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8ED8974-1170-44E6-BEBA-A20DB51E4839}" type="slidenum">
              <a:rPr lang="en-US" altLang="en-US">
                <a:solidFill>
                  <a:srgbClr val="990033"/>
                </a:solidFill>
                <a:latin typeface="Arial Narrow" panose="020B0606020202030204" pitchFamily="34" charset="0"/>
              </a:rPr>
              <a:pPr>
                <a:spcBef>
                  <a:spcPct val="0"/>
                </a:spcBef>
              </a:pPr>
              <a:t>34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B4E4818C-71DF-4341-8ECE-897988007C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B6697D85-E2D3-4FAF-9549-16361429AC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2948" name="Slide Number Placeholder 3">
            <a:extLst>
              <a:ext uri="{FF2B5EF4-FFF2-40B4-BE49-F238E27FC236}">
                <a16:creationId xmlns:a16="http://schemas.microsoft.com/office/drawing/2014/main" id="{9FE4C215-92E3-40D8-A436-06C3D524C8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F5FC241-447D-4795-B631-405581E83455}" type="slidenum">
              <a:rPr lang="en-US" altLang="en-US">
                <a:solidFill>
                  <a:srgbClr val="990033"/>
                </a:solidFill>
                <a:latin typeface="Arial Narrow" panose="020B0606020202030204" pitchFamily="34" charset="0"/>
              </a:rPr>
              <a:pPr>
                <a:spcBef>
                  <a:spcPct val="0"/>
                </a:spcBef>
              </a:pPr>
              <a:t>35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B3E424A5-7604-4A27-A1F6-B4DBF588EE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DC0EF6C2-1B6F-447E-82B6-379DF0855F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4996" name="Slide Number Placeholder 3">
            <a:extLst>
              <a:ext uri="{FF2B5EF4-FFF2-40B4-BE49-F238E27FC236}">
                <a16:creationId xmlns:a16="http://schemas.microsoft.com/office/drawing/2014/main" id="{D70F0BD7-39A8-4376-8557-41D7E560B2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5F5FBE-E0C1-4508-99F1-B93E11AC4980}" type="slidenum">
              <a:rPr lang="en-US" altLang="en-US">
                <a:solidFill>
                  <a:srgbClr val="990033"/>
                </a:solidFill>
                <a:latin typeface="Arial Narrow" panose="020B0606020202030204" pitchFamily="34" charset="0"/>
              </a:rPr>
              <a:pPr>
                <a:spcBef>
                  <a:spcPct val="0"/>
                </a:spcBef>
              </a:pPr>
              <a:t>36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129E8E2E-2639-4775-9A38-4B38FC766A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62BB5BB3-D2A2-4B04-85A4-A3FFD33814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7044" name="Slide Number Placeholder 3">
            <a:extLst>
              <a:ext uri="{FF2B5EF4-FFF2-40B4-BE49-F238E27FC236}">
                <a16:creationId xmlns:a16="http://schemas.microsoft.com/office/drawing/2014/main" id="{EAC3B0F7-7532-47D9-8827-CD171C0985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9EF9890-7895-438E-AB2D-28737BC6E58A}" type="slidenum">
              <a:rPr lang="en-US" altLang="en-US">
                <a:solidFill>
                  <a:srgbClr val="990033"/>
                </a:solidFill>
                <a:latin typeface="Arial Narrow" panose="020B0606020202030204" pitchFamily="34" charset="0"/>
              </a:rPr>
              <a:pPr>
                <a:spcBef>
                  <a:spcPct val="0"/>
                </a:spcBef>
              </a:pPr>
              <a:t>37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0DA3D6C4-399C-4142-8C82-32CBCABCD1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CBC4BCEB-5F71-461A-8321-4E4F790932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9092" name="Slide Number Placeholder 3">
            <a:extLst>
              <a:ext uri="{FF2B5EF4-FFF2-40B4-BE49-F238E27FC236}">
                <a16:creationId xmlns:a16="http://schemas.microsoft.com/office/drawing/2014/main" id="{5CA40022-978C-46DF-9BBD-F0D9DD43BE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294218-EFED-40A4-B698-250CFBF6205D}" type="slidenum">
              <a:rPr lang="en-US" altLang="en-US">
                <a:solidFill>
                  <a:srgbClr val="990033"/>
                </a:solidFill>
                <a:latin typeface="Arial Narrow" panose="020B0606020202030204" pitchFamily="34" charset="0"/>
              </a:rPr>
              <a:pPr>
                <a:spcBef>
                  <a:spcPct val="0"/>
                </a:spcBef>
              </a:pPr>
              <a:t>38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BB0E3D7B-B2C9-4691-A810-AB4646F7F4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D644A90E-E207-49CE-BC97-B5211F65F5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1140" name="Slide Number Placeholder 3">
            <a:extLst>
              <a:ext uri="{FF2B5EF4-FFF2-40B4-BE49-F238E27FC236}">
                <a16:creationId xmlns:a16="http://schemas.microsoft.com/office/drawing/2014/main" id="{39FD9DB0-2B6A-4F63-92A0-FBE4663A20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4A9A627-703B-4192-A54E-8D77BE0F961B}" type="slidenum">
              <a:rPr lang="en-US" altLang="en-US">
                <a:solidFill>
                  <a:srgbClr val="990033"/>
                </a:solidFill>
                <a:latin typeface="Arial Narrow" panose="020B0606020202030204" pitchFamily="34" charset="0"/>
              </a:rPr>
              <a:pPr>
                <a:spcBef>
                  <a:spcPct val="0"/>
                </a:spcBef>
              </a:pPr>
              <a:t>39</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27C0D1D7-2FA1-4EE3-9785-62F99AF7C2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611C2511-22B4-4F1F-9A36-1C71B8163A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a:extLst>
              <a:ext uri="{FF2B5EF4-FFF2-40B4-BE49-F238E27FC236}">
                <a16:creationId xmlns:a16="http://schemas.microsoft.com/office/drawing/2014/main" id="{58E72063-B4FF-4957-881B-B3181CDD83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EF0E660-08A6-4AB9-BF33-90973AE5618A}" type="slidenum">
              <a:rPr lang="en-US" altLang="en-US">
                <a:solidFill>
                  <a:srgbClr val="990033"/>
                </a:solidFill>
                <a:latin typeface="Arial Narrow" panose="020B0606020202030204" pitchFamily="34" charset="0"/>
              </a:rPr>
              <a:pPr>
                <a:spcBef>
                  <a:spcPct val="0"/>
                </a:spcBef>
              </a:pPr>
              <a:t>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F559E9F7-FB47-4E74-95DA-D4BCCCE5F3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4D0B9BEF-9F2E-4525-A6B8-76F71C7570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3188" name="Slide Number Placeholder 3">
            <a:extLst>
              <a:ext uri="{FF2B5EF4-FFF2-40B4-BE49-F238E27FC236}">
                <a16:creationId xmlns:a16="http://schemas.microsoft.com/office/drawing/2014/main" id="{AFB90DB9-99B5-41CD-BA37-E5406C0382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79E6DB-C7ED-4654-89C4-1B84B206038A}" type="slidenum">
              <a:rPr lang="en-US" altLang="en-US">
                <a:solidFill>
                  <a:srgbClr val="990033"/>
                </a:solidFill>
                <a:latin typeface="Arial Narrow" panose="020B0606020202030204" pitchFamily="34" charset="0"/>
              </a:rPr>
              <a:pPr>
                <a:spcBef>
                  <a:spcPct val="0"/>
                </a:spcBef>
              </a:pPr>
              <a:t>40</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783F0567-CEB2-4533-BB3C-10E2617BF5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B24A5EBC-0791-4DCB-80F1-DB4AD6D39B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5236" name="Slide Number Placeholder 3">
            <a:extLst>
              <a:ext uri="{FF2B5EF4-FFF2-40B4-BE49-F238E27FC236}">
                <a16:creationId xmlns:a16="http://schemas.microsoft.com/office/drawing/2014/main" id="{0B11C56B-B006-4C76-908C-9472A3A593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D27C42-8771-4894-8481-CFFCC6D22ABF}" type="slidenum">
              <a:rPr lang="en-US" altLang="en-US">
                <a:solidFill>
                  <a:srgbClr val="990033"/>
                </a:solidFill>
                <a:latin typeface="Arial Narrow" panose="020B0606020202030204" pitchFamily="34" charset="0"/>
              </a:rPr>
              <a:pPr>
                <a:spcBef>
                  <a:spcPct val="0"/>
                </a:spcBef>
              </a:pPr>
              <a:t>41</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2A16C45D-223C-4FE1-AFB8-EA0F393F4B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4C99FAC1-B07D-4608-ADAE-7A876D34ED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7284" name="Slide Number Placeholder 3">
            <a:extLst>
              <a:ext uri="{FF2B5EF4-FFF2-40B4-BE49-F238E27FC236}">
                <a16:creationId xmlns:a16="http://schemas.microsoft.com/office/drawing/2014/main" id="{06FA81BE-AD95-42AF-BA89-B0B3D725DA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A9CB6E4-8DCA-4AA0-A8D4-4E6F91C6D5BF}" type="slidenum">
              <a:rPr lang="en-US" altLang="en-US">
                <a:solidFill>
                  <a:srgbClr val="990033"/>
                </a:solidFill>
                <a:latin typeface="Arial Narrow" panose="020B0606020202030204" pitchFamily="34" charset="0"/>
              </a:rPr>
              <a:pPr>
                <a:spcBef>
                  <a:spcPct val="0"/>
                </a:spcBef>
              </a:pPr>
              <a:t>42</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5D001A61-A0FD-4011-9E6F-806FAA4C78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35391B44-5C7F-43BD-B6CA-252FC9F292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9332" name="Slide Number Placeholder 3">
            <a:extLst>
              <a:ext uri="{FF2B5EF4-FFF2-40B4-BE49-F238E27FC236}">
                <a16:creationId xmlns:a16="http://schemas.microsoft.com/office/drawing/2014/main" id="{B69319B3-1A27-431D-AF8D-D689B4556B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24E0ED1-3975-4382-AD47-207D1867B63A}" type="slidenum">
              <a:rPr lang="en-US" altLang="en-US">
                <a:solidFill>
                  <a:srgbClr val="990033"/>
                </a:solidFill>
                <a:latin typeface="Arial Narrow" panose="020B0606020202030204" pitchFamily="34" charset="0"/>
              </a:rPr>
              <a:pPr>
                <a:spcBef>
                  <a:spcPct val="0"/>
                </a:spcBef>
              </a:pPr>
              <a:t>43</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0EDFFAEF-835A-4E8E-A2A6-E14BA0DEEC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F75E0FEF-0EC7-4B2F-BAA2-6D26CF6CC4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1380" name="Slide Number Placeholder 3">
            <a:extLst>
              <a:ext uri="{FF2B5EF4-FFF2-40B4-BE49-F238E27FC236}">
                <a16:creationId xmlns:a16="http://schemas.microsoft.com/office/drawing/2014/main" id="{EE88957F-8F02-4A15-B159-5A9ABA3658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5B6A59-D563-468B-8628-281EC33E87F4}" type="slidenum">
              <a:rPr lang="en-US" altLang="en-US">
                <a:solidFill>
                  <a:srgbClr val="990033"/>
                </a:solidFill>
                <a:latin typeface="Arial Narrow" panose="020B0606020202030204" pitchFamily="34" charset="0"/>
              </a:rPr>
              <a:pPr>
                <a:spcBef>
                  <a:spcPct val="0"/>
                </a:spcBef>
              </a:pPr>
              <a:t>44</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42B78E33-4CC5-47EF-9A84-050BD3B09C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B184EE8F-43DF-405E-8BE3-964F114975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3428" name="Slide Number Placeholder 3">
            <a:extLst>
              <a:ext uri="{FF2B5EF4-FFF2-40B4-BE49-F238E27FC236}">
                <a16:creationId xmlns:a16="http://schemas.microsoft.com/office/drawing/2014/main" id="{178473D7-A5A6-4E64-A27E-A2A2D86E0A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860C060-26E6-4A3F-892C-021DC519D90F}" type="slidenum">
              <a:rPr lang="en-US" altLang="en-US">
                <a:solidFill>
                  <a:srgbClr val="990033"/>
                </a:solidFill>
                <a:latin typeface="Arial Narrow" panose="020B0606020202030204" pitchFamily="34" charset="0"/>
              </a:rPr>
              <a:pPr>
                <a:spcBef>
                  <a:spcPct val="0"/>
                </a:spcBef>
              </a:pPr>
              <a:t>45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583E5B22-12DA-4E2A-90CD-96568BC169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F32197F6-1F35-47DB-8525-A07935173C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5476" name="Slide Number Placeholder 3">
            <a:extLst>
              <a:ext uri="{FF2B5EF4-FFF2-40B4-BE49-F238E27FC236}">
                <a16:creationId xmlns:a16="http://schemas.microsoft.com/office/drawing/2014/main" id="{6572BC22-9604-4BAA-8E62-A7643A0BEE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73E77A-E29F-41C1-9A79-A34F249D52AF}" type="slidenum">
              <a:rPr lang="en-US" altLang="en-US">
                <a:solidFill>
                  <a:srgbClr val="990033"/>
                </a:solidFill>
                <a:latin typeface="Arial Narrow" panose="020B0606020202030204" pitchFamily="34" charset="0"/>
              </a:rPr>
              <a:pPr>
                <a:spcBef>
                  <a:spcPct val="0"/>
                </a:spcBef>
              </a:pPr>
              <a:t>46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9A7FE85F-37F4-49F8-8F69-8A2C977788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909860C7-3E97-4A75-8C7F-8CE12E93E2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7524" name="Slide Number Placeholder 3">
            <a:extLst>
              <a:ext uri="{FF2B5EF4-FFF2-40B4-BE49-F238E27FC236}">
                <a16:creationId xmlns:a16="http://schemas.microsoft.com/office/drawing/2014/main" id="{E73F7EA6-2380-4ECE-8028-A82F54E9C3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D39536D-2133-4C3C-BF84-CDBB3B901B1A}" type="slidenum">
              <a:rPr lang="en-US" altLang="en-US">
                <a:solidFill>
                  <a:srgbClr val="990033"/>
                </a:solidFill>
                <a:latin typeface="Arial Narrow" panose="020B0606020202030204" pitchFamily="34" charset="0"/>
              </a:rPr>
              <a:pPr>
                <a:spcBef>
                  <a:spcPct val="0"/>
                </a:spcBef>
              </a:pPr>
              <a:t>47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0A38B2BA-2064-4BCF-B7A2-B586CE0037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DE335CD3-1C3B-4397-A707-9A7D03B9F0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9572" name="Slide Number Placeholder 3">
            <a:extLst>
              <a:ext uri="{FF2B5EF4-FFF2-40B4-BE49-F238E27FC236}">
                <a16:creationId xmlns:a16="http://schemas.microsoft.com/office/drawing/2014/main" id="{A0B6E2B9-C248-42F1-BB53-2D9E2F2ABA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25B1C72-C2F5-4B9F-9A3E-01C3930BFFBF}" type="slidenum">
              <a:rPr lang="en-US" altLang="en-US">
                <a:solidFill>
                  <a:srgbClr val="990033"/>
                </a:solidFill>
                <a:latin typeface="Arial Narrow" panose="020B0606020202030204" pitchFamily="34" charset="0"/>
              </a:rPr>
              <a:pPr>
                <a:spcBef>
                  <a:spcPct val="0"/>
                </a:spcBef>
              </a:pPr>
              <a:t>48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8E98651E-F81C-482B-B596-A98F621D6B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DE25B0CD-947E-4ECE-92D6-68F906A933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1620" name="Slide Number Placeholder 3">
            <a:extLst>
              <a:ext uri="{FF2B5EF4-FFF2-40B4-BE49-F238E27FC236}">
                <a16:creationId xmlns:a16="http://schemas.microsoft.com/office/drawing/2014/main" id="{A2F42EA5-CA82-48D0-92CC-10CBE1C242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A1BC44-1AF8-49B0-9CEC-1AAF54E7119B}" type="slidenum">
              <a:rPr lang="en-US" altLang="en-US">
                <a:solidFill>
                  <a:srgbClr val="990033"/>
                </a:solidFill>
                <a:latin typeface="Arial Narrow" panose="020B0606020202030204" pitchFamily="34" charset="0"/>
              </a:rPr>
              <a:pPr>
                <a:spcBef>
                  <a:spcPct val="0"/>
                </a:spcBef>
              </a:pPr>
              <a:t>49</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F1F9868D-309B-4B44-9301-582DFE2056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3B32CD84-F714-442B-8EAD-B5A64F2382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508" name="Slide Number Placeholder 3">
            <a:extLst>
              <a:ext uri="{FF2B5EF4-FFF2-40B4-BE49-F238E27FC236}">
                <a16:creationId xmlns:a16="http://schemas.microsoft.com/office/drawing/2014/main" id="{B2FDB8CB-1073-4E22-AD70-A05E840388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7A1C428-3FCB-44B4-A7F4-5D133ABF61B5}" type="slidenum">
              <a:rPr lang="en-US" altLang="en-US">
                <a:solidFill>
                  <a:srgbClr val="990033"/>
                </a:solidFill>
                <a:latin typeface="Arial Narrow" panose="020B0606020202030204" pitchFamily="34" charset="0"/>
              </a:rPr>
              <a:pPr>
                <a:spcBef>
                  <a:spcPct val="0"/>
                </a:spcBef>
              </a:pPr>
              <a:t>5</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0ECF992C-5A5C-47C5-9DE2-9520D26C45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34DFA84D-D332-4B2F-85FE-B8DF2E1174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3668" name="Slide Number Placeholder 3">
            <a:extLst>
              <a:ext uri="{FF2B5EF4-FFF2-40B4-BE49-F238E27FC236}">
                <a16:creationId xmlns:a16="http://schemas.microsoft.com/office/drawing/2014/main" id="{72EEE468-B724-4FCD-95F3-F02688CCCD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337169-6DF0-4E3D-A220-90070A6BCC8F}" type="slidenum">
              <a:rPr lang="en-US" altLang="en-US">
                <a:solidFill>
                  <a:srgbClr val="990033"/>
                </a:solidFill>
                <a:latin typeface="Arial Narrow" panose="020B0606020202030204" pitchFamily="34" charset="0"/>
              </a:rPr>
              <a:pPr>
                <a:spcBef>
                  <a:spcPct val="0"/>
                </a:spcBef>
              </a:pPr>
              <a:t>50</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D0DD0377-8898-4495-A988-34FF1FA623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17F72E17-1F16-4A78-ACCC-0F4F4C153D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5D0F825A-3192-49AF-B7D4-F91242F1F3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77486A5-9099-4DB8-9849-DE28BC9E6801}" type="slidenum">
              <a:rPr lang="en-US" altLang="en-US">
                <a:solidFill>
                  <a:srgbClr val="990033"/>
                </a:solidFill>
                <a:latin typeface="Arial Narrow" panose="020B0606020202030204" pitchFamily="34" charset="0"/>
              </a:rPr>
              <a:pPr>
                <a:spcBef>
                  <a:spcPct val="0"/>
                </a:spcBef>
              </a:pPr>
              <a:t>6</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9675934D-A7B8-4F3D-8CFD-57B188DDC2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0779CADB-586C-4125-AEF7-03712AA1FC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4" name="Slide Number Placeholder 3">
            <a:extLst>
              <a:ext uri="{FF2B5EF4-FFF2-40B4-BE49-F238E27FC236}">
                <a16:creationId xmlns:a16="http://schemas.microsoft.com/office/drawing/2014/main" id="{C7D10050-1C86-407A-9A12-5006FF246E0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20D7002-EA27-421A-95D8-63FD7907695B}" type="slidenum">
              <a:rPr lang="en-US" altLang="en-US">
                <a:solidFill>
                  <a:srgbClr val="990033"/>
                </a:solidFill>
                <a:latin typeface="Arial Narrow" panose="020B0606020202030204" pitchFamily="34" charset="0"/>
              </a:rPr>
              <a:pPr>
                <a:spcBef>
                  <a:spcPct val="0"/>
                </a:spcBef>
              </a:pPr>
              <a:t>7</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8510DE2-A2A1-44AF-9389-757D4E46C1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0035A5FE-5B79-4217-A4E8-A056BB7153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7652" name="Slide Number Placeholder 3">
            <a:extLst>
              <a:ext uri="{FF2B5EF4-FFF2-40B4-BE49-F238E27FC236}">
                <a16:creationId xmlns:a16="http://schemas.microsoft.com/office/drawing/2014/main" id="{CD6B0271-08F1-44E2-B09C-4EF7D216AB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B891241-DCC9-4D9A-8156-27BB8A78A858}" type="slidenum">
              <a:rPr lang="en-US" altLang="en-US">
                <a:solidFill>
                  <a:srgbClr val="990033"/>
                </a:solidFill>
                <a:latin typeface="Arial Narrow" panose="020B0606020202030204" pitchFamily="34" charset="0"/>
              </a:rPr>
              <a:pPr>
                <a:spcBef>
                  <a:spcPct val="0"/>
                </a:spcBef>
              </a:pPr>
              <a:t>8</a:t>
            </a:fld>
            <a:endParaRPr lang="en-US" altLang="en-US">
              <a:solidFill>
                <a:srgbClr val="990033"/>
              </a:solidFill>
              <a:latin typeface="Arial Narrow" panose="020B0606020202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29FCCA74-369E-4019-91BF-450C16FE4A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19493E12-8670-4143-AC2B-30D3C33F4F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A2881ECC-2344-446A-B1B2-90F41284CE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4D7E249-3A80-4E06-9C4E-A9E17593FF4E}" type="slidenum">
              <a:rPr lang="en-US" altLang="en-US">
                <a:solidFill>
                  <a:srgbClr val="990033"/>
                </a:solidFill>
                <a:latin typeface="Arial Narrow" panose="020B0606020202030204" pitchFamily="34" charset="0"/>
              </a:rPr>
              <a:pPr>
                <a:spcBef>
                  <a:spcPct val="0"/>
                </a:spcBef>
              </a:pPr>
              <a:t>9</a:t>
            </a:fld>
            <a:endParaRPr lang="en-US" altLang="en-US">
              <a:solidFill>
                <a:srgbClr val="990033"/>
              </a:solidFill>
              <a:latin typeface="Arial Narrow" panose="020B0606020202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205BB46D-9A01-42FD-909F-F19D3BED6413}"/>
              </a:ext>
            </a:extLst>
          </p:cNvPr>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29" name="Title 28"/>
          <p:cNvSpPr>
            <a:spLocks noGrp="1"/>
          </p:cNvSpPr>
          <p:nvPr>
            <p:ph type="ctrTitle"/>
          </p:nvPr>
        </p:nvSpPr>
        <p:spPr>
          <a:xfrm>
            <a:off x="381000" y="4853411"/>
            <a:ext cx="8458200" cy="1222375"/>
          </a:xfrm>
        </p:spPr>
        <p:txBody>
          <a:bodyPr anchor="t"/>
          <a:lstStyle/>
          <a:p>
            <a:r>
              <a:rPr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15">
            <a:extLst>
              <a:ext uri="{FF2B5EF4-FFF2-40B4-BE49-F238E27FC236}">
                <a16:creationId xmlns:a16="http://schemas.microsoft.com/office/drawing/2014/main" id="{5C1F3E28-8B36-4E1D-B82B-7D8A9FE575D1}"/>
              </a:ext>
            </a:extLst>
          </p:cNvPr>
          <p:cNvSpPr>
            <a:spLocks noGrp="1"/>
          </p:cNvSpPr>
          <p:nvPr>
            <p:ph type="dt" sz="half" idx="10"/>
          </p:nvPr>
        </p:nvSpPr>
        <p:spPr/>
        <p:txBody>
          <a:bodyPr/>
          <a:lstStyle>
            <a:lvl1pPr>
              <a:defRPr/>
            </a:lvl1pPr>
          </a:lstStyle>
          <a:p>
            <a:pPr>
              <a:defRPr/>
            </a:pPr>
            <a:endParaRPr lang="en-US"/>
          </a:p>
        </p:txBody>
      </p:sp>
      <p:sp>
        <p:nvSpPr>
          <p:cNvPr id="6" name="Footer Placeholder 1">
            <a:extLst>
              <a:ext uri="{FF2B5EF4-FFF2-40B4-BE49-F238E27FC236}">
                <a16:creationId xmlns:a16="http://schemas.microsoft.com/office/drawing/2014/main" id="{6160FB0E-E241-438F-A7AC-AC159B377FE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4">
            <a:extLst>
              <a:ext uri="{FF2B5EF4-FFF2-40B4-BE49-F238E27FC236}">
                <a16:creationId xmlns:a16="http://schemas.microsoft.com/office/drawing/2014/main" id="{66C2D76E-DD6C-4FA7-9CDB-593DF21352A4}"/>
              </a:ext>
            </a:extLst>
          </p:cNvPr>
          <p:cNvSpPr>
            <a:spLocks noGrp="1"/>
          </p:cNvSpPr>
          <p:nvPr>
            <p:ph type="sldNum" sz="quarter" idx="12"/>
          </p:nvPr>
        </p:nvSpPr>
        <p:spPr>
          <a:xfrm>
            <a:off x="8229600" y="6473825"/>
            <a:ext cx="758825" cy="247650"/>
          </a:xfrm>
        </p:spPr>
        <p:txBody>
          <a:bodyPr/>
          <a:lstStyle>
            <a:lvl1pPr>
              <a:defRPr smtClean="0"/>
            </a:lvl1pPr>
          </a:lstStyle>
          <a:p>
            <a:pPr>
              <a:defRPr/>
            </a:pPr>
            <a:fld id="{662264CA-C657-44DE-8A49-B45702E77496}" type="slidenum">
              <a:rPr lang="en-US" altLang="en-US"/>
              <a:pPr>
                <a:defRPr/>
              </a:pPr>
              <a:t>‹#›</a:t>
            </a:fld>
            <a:endParaRPr lang="en-US" altLang="en-US"/>
          </a:p>
        </p:txBody>
      </p:sp>
    </p:spTree>
    <p:extLst>
      <p:ext uri="{BB962C8B-B14F-4D97-AF65-F5344CB8AC3E}">
        <p14:creationId xmlns:p14="http://schemas.microsoft.com/office/powerpoint/2010/main" val="2010942947"/>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
            <a:extLst>
              <a:ext uri="{FF2B5EF4-FFF2-40B4-BE49-F238E27FC236}">
                <a16:creationId xmlns:a16="http://schemas.microsoft.com/office/drawing/2014/main" id="{06C55FE9-1721-4BAF-8B12-0964DB7B4929}"/>
              </a:ext>
            </a:extLst>
          </p:cNvPr>
          <p:cNvSpPr>
            <a:spLocks noGrp="1"/>
          </p:cNvSpPr>
          <p:nvPr>
            <p:ph type="dt" sz="half" idx="10"/>
          </p:nvPr>
        </p:nvSpPr>
        <p:spPr/>
        <p:txBody>
          <a:bodyPr/>
          <a:lstStyle>
            <a:lvl1pPr>
              <a:defRPr/>
            </a:lvl1pPr>
          </a:lstStyle>
          <a:p>
            <a:pPr>
              <a:defRPr/>
            </a:pPr>
            <a:endParaRPr lang="en-US"/>
          </a:p>
        </p:txBody>
      </p:sp>
      <p:sp>
        <p:nvSpPr>
          <p:cNvPr id="5" name="Footer Placeholder 27">
            <a:extLst>
              <a:ext uri="{FF2B5EF4-FFF2-40B4-BE49-F238E27FC236}">
                <a16:creationId xmlns:a16="http://schemas.microsoft.com/office/drawing/2014/main" id="{D5441AB0-D09D-4944-884F-B4A67A4284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4C293ACF-11FB-4BE2-852D-E32FB5381EC3}"/>
              </a:ext>
            </a:extLst>
          </p:cNvPr>
          <p:cNvSpPr>
            <a:spLocks noGrp="1"/>
          </p:cNvSpPr>
          <p:nvPr>
            <p:ph type="sldNum" sz="quarter" idx="12"/>
          </p:nvPr>
        </p:nvSpPr>
        <p:spPr/>
        <p:txBody>
          <a:bodyPr/>
          <a:lstStyle>
            <a:lvl1pPr>
              <a:defRPr/>
            </a:lvl1pPr>
          </a:lstStyle>
          <a:p>
            <a:pPr>
              <a:defRPr/>
            </a:pPr>
            <a:fld id="{35DDA567-C18E-41F5-AA98-77F5F446A583}" type="slidenum">
              <a:rPr lang="en-US" altLang="en-US"/>
              <a:pPr>
                <a:defRPr/>
              </a:pPr>
              <a:t>‹#›</a:t>
            </a:fld>
            <a:endParaRPr lang="en-US" altLang="en-US"/>
          </a:p>
        </p:txBody>
      </p:sp>
    </p:spTree>
    <p:extLst>
      <p:ext uri="{BB962C8B-B14F-4D97-AF65-F5344CB8AC3E}">
        <p14:creationId xmlns:p14="http://schemas.microsoft.com/office/powerpoint/2010/main" val="820601172"/>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2CC94A-C43E-4CFA-9DBB-46D92F4EA64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BB76074-5BBB-4569-82F0-6772C779950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11F5234-DA22-4736-9860-9C1CC57EAE21}"/>
              </a:ext>
            </a:extLst>
          </p:cNvPr>
          <p:cNvSpPr>
            <a:spLocks noGrp="1"/>
          </p:cNvSpPr>
          <p:nvPr>
            <p:ph type="sldNum" sz="quarter" idx="12"/>
          </p:nvPr>
        </p:nvSpPr>
        <p:spPr/>
        <p:txBody>
          <a:bodyPr/>
          <a:lstStyle>
            <a:lvl1pPr>
              <a:defRPr smtClean="0"/>
            </a:lvl1pPr>
          </a:lstStyle>
          <a:p>
            <a:pPr>
              <a:defRPr/>
            </a:pPr>
            <a:fld id="{D27D7840-7524-4D68-A59D-40851FE88FBF}" type="slidenum">
              <a:rPr lang="en-US" altLang="en-US"/>
              <a:pPr>
                <a:defRPr/>
              </a:pPr>
              <a:t>‹#›</a:t>
            </a:fld>
            <a:endParaRPr lang="en-US" altLang="en-US"/>
          </a:p>
        </p:txBody>
      </p:sp>
    </p:spTree>
    <p:extLst>
      <p:ext uri="{BB962C8B-B14F-4D97-AF65-F5344CB8AC3E}">
        <p14:creationId xmlns:p14="http://schemas.microsoft.com/office/powerpoint/2010/main" val="512520981"/>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a:extLst>
              <a:ext uri="{FF2B5EF4-FFF2-40B4-BE49-F238E27FC236}">
                <a16:creationId xmlns:a16="http://schemas.microsoft.com/office/drawing/2014/main" id="{EF9306F3-FFAA-441D-A6EA-0DF84590AF46}"/>
              </a:ext>
            </a:extLst>
          </p:cNvPr>
          <p:cNvSpPr>
            <a:spLocks noGrp="1"/>
          </p:cNvSpPr>
          <p:nvPr>
            <p:ph type="dt" sz="half" idx="10"/>
          </p:nvPr>
        </p:nvSpPr>
        <p:spPr/>
        <p:txBody>
          <a:bodyPr/>
          <a:lstStyle>
            <a:lvl1pPr>
              <a:defRPr/>
            </a:lvl1pPr>
          </a:lstStyle>
          <a:p>
            <a:pPr>
              <a:defRPr/>
            </a:pPr>
            <a:endParaRPr lang="en-US"/>
          </a:p>
        </p:txBody>
      </p:sp>
      <p:sp>
        <p:nvSpPr>
          <p:cNvPr id="5" name="Footer Placeholder 18">
            <a:extLst>
              <a:ext uri="{FF2B5EF4-FFF2-40B4-BE49-F238E27FC236}">
                <a16:creationId xmlns:a16="http://schemas.microsoft.com/office/drawing/2014/main" id="{41AA1725-43EE-404F-B735-193E220C439D}"/>
              </a:ext>
            </a:extLst>
          </p:cNvPr>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a:extLst>
              <a:ext uri="{FF2B5EF4-FFF2-40B4-BE49-F238E27FC236}">
                <a16:creationId xmlns:a16="http://schemas.microsoft.com/office/drawing/2014/main" id="{013A62CC-8096-45F7-8351-3D0BB9F79F17}"/>
              </a:ext>
            </a:extLst>
          </p:cNvPr>
          <p:cNvSpPr>
            <a:spLocks noGrp="1"/>
          </p:cNvSpPr>
          <p:nvPr>
            <p:ph type="sldNum" sz="quarter" idx="12"/>
          </p:nvPr>
        </p:nvSpPr>
        <p:spPr>
          <a:xfrm>
            <a:off x="8229600" y="6473825"/>
            <a:ext cx="758825" cy="247650"/>
          </a:xfrm>
        </p:spPr>
        <p:txBody>
          <a:bodyPr/>
          <a:lstStyle>
            <a:lvl1pPr>
              <a:defRPr smtClean="0"/>
            </a:lvl1pPr>
          </a:lstStyle>
          <a:p>
            <a:pPr>
              <a:defRPr/>
            </a:pPr>
            <a:fld id="{4E9447CD-6468-4A5E-BB44-206C638D3906}" type="slidenum">
              <a:rPr lang="en-US" altLang="en-US"/>
              <a:pPr>
                <a:defRPr/>
              </a:pPr>
              <a:t>‹#›</a:t>
            </a:fld>
            <a:endParaRPr lang="en-US" altLang="en-US"/>
          </a:p>
        </p:txBody>
      </p:sp>
    </p:spTree>
    <p:extLst>
      <p:ext uri="{BB962C8B-B14F-4D97-AF65-F5344CB8AC3E}">
        <p14:creationId xmlns:p14="http://schemas.microsoft.com/office/powerpoint/2010/main" val="1900862582"/>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A1968356-C68A-4A4A-B3F0-819E26587498}"/>
              </a:ext>
            </a:extLst>
          </p:cNvPr>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a:t>Click to edit Master title style</a:t>
            </a:r>
          </a:p>
        </p:txBody>
      </p:sp>
      <p:sp>
        <p:nvSpPr>
          <p:cNvPr id="5" name="Date Placeholder 18">
            <a:extLst>
              <a:ext uri="{FF2B5EF4-FFF2-40B4-BE49-F238E27FC236}">
                <a16:creationId xmlns:a16="http://schemas.microsoft.com/office/drawing/2014/main" id="{4960813D-7BD6-41AB-8C1A-39F7E9545A0D}"/>
              </a:ext>
            </a:extLst>
          </p:cNvPr>
          <p:cNvSpPr>
            <a:spLocks noGrp="1"/>
          </p:cNvSpPr>
          <p:nvPr>
            <p:ph type="dt" sz="half" idx="10"/>
          </p:nvPr>
        </p:nvSpPr>
        <p:spPr/>
        <p:txBody>
          <a:bodyPr/>
          <a:lstStyle>
            <a:lvl1pPr>
              <a:defRPr/>
            </a:lvl1pPr>
          </a:lstStyle>
          <a:p>
            <a:pPr>
              <a:defRPr/>
            </a:pPr>
            <a:endParaRPr lang="en-US"/>
          </a:p>
        </p:txBody>
      </p:sp>
      <p:sp>
        <p:nvSpPr>
          <p:cNvPr id="7" name="Footer Placeholder 10">
            <a:extLst>
              <a:ext uri="{FF2B5EF4-FFF2-40B4-BE49-F238E27FC236}">
                <a16:creationId xmlns:a16="http://schemas.microsoft.com/office/drawing/2014/main" id="{730034CC-D96C-4343-A677-EB56FD45F15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5">
            <a:extLst>
              <a:ext uri="{FF2B5EF4-FFF2-40B4-BE49-F238E27FC236}">
                <a16:creationId xmlns:a16="http://schemas.microsoft.com/office/drawing/2014/main" id="{639A06E7-5F0E-4C5C-B2E0-96E9A8967647}"/>
              </a:ext>
            </a:extLst>
          </p:cNvPr>
          <p:cNvSpPr>
            <a:spLocks noGrp="1"/>
          </p:cNvSpPr>
          <p:nvPr>
            <p:ph type="sldNum" sz="quarter" idx="12"/>
          </p:nvPr>
        </p:nvSpPr>
        <p:spPr/>
        <p:txBody>
          <a:bodyPr/>
          <a:lstStyle>
            <a:lvl1pPr>
              <a:defRPr smtClean="0"/>
            </a:lvl1pPr>
          </a:lstStyle>
          <a:p>
            <a:pPr>
              <a:defRPr/>
            </a:pPr>
            <a:fld id="{BA4256A2-1558-4849-8C8A-156FD7A5F503}" type="slidenum">
              <a:rPr lang="en-US" altLang="en-US"/>
              <a:pPr>
                <a:defRPr/>
              </a:pPr>
              <a:t>‹#›</a:t>
            </a:fld>
            <a:endParaRPr lang="en-US" altLang="en-US"/>
          </a:p>
        </p:txBody>
      </p:sp>
    </p:spTree>
    <p:extLst>
      <p:ext uri="{BB962C8B-B14F-4D97-AF65-F5344CB8AC3E}">
        <p14:creationId xmlns:p14="http://schemas.microsoft.com/office/powerpoint/2010/main" val="3359505099"/>
      </p:ext>
    </p:extLst>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a:extLst>
              <a:ext uri="{FF2B5EF4-FFF2-40B4-BE49-F238E27FC236}">
                <a16:creationId xmlns:a16="http://schemas.microsoft.com/office/drawing/2014/main" id="{97AA9329-4535-4C6E-802C-D3714D4D9ED9}"/>
              </a:ext>
            </a:extLst>
          </p:cNvPr>
          <p:cNvSpPr>
            <a:spLocks noGrp="1"/>
          </p:cNvSpPr>
          <p:nvPr>
            <p:ph type="dt" sz="half" idx="10"/>
          </p:nvPr>
        </p:nvSpPr>
        <p:spPr/>
        <p:txBody>
          <a:bodyPr/>
          <a:lstStyle>
            <a:lvl1pPr>
              <a:defRPr/>
            </a:lvl1pPr>
          </a:lstStyle>
          <a:p>
            <a:pPr>
              <a:defRPr/>
            </a:pPr>
            <a:endParaRPr lang="en-US"/>
          </a:p>
        </p:txBody>
      </p:sp>
      <p:sp>
        <p:nvSpPr>
          <p:cNvPr id="6" name="Footer Placeholder 27">
            <a:extLst>
              <a:ext uri="{FF2B5EF4-FFF2-40B4-BE49-F238E27FC236}">
                <a16:creationId xmlns:a16="http://schemas.microsoft.com/office/drawing/2014/main" id="{7DA1745B-35A0-4FB3-BBAE-D4110F0C12C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E05F509E-E7BE-492E-8D75-25BFEEF4CFEC}"/>
              </a:ext>
            </a:extLst>
          </p:cNvPr>
          <p:cNvSpPr>
            <a:spLocks noGrp="1"/>
          </p:cNvSpPr>
          <p:nvPr>
            <p:ph type="sldNum" sz="quarter" idx="12"/>
          </p:nvPr>
        </p:nvSpPr>
        <p:spPr/>
        <p:txBody>
          <a:bodyPr/>
          <a:lstStyle>
            <a:lvl1pPr>
              <a:defRPr/>
            </a:lvl1pPr>
          </a:lstStyle>
          <a:p>
            <a:pPr>
              <a:defRPr/>
            </a:pPr>
            <a:fld id="{38407621-CACC-465A-AF9E-909FC1019E5E}" type="slidenum">
              <a:rPr lang="en-US" altLang="en-US"/>
              <a:pPr>
                <a:defRPr/>
              </a:pPr>
              <a:t>‹#›</a:t>
            </a:fld>
            <a:endParaRPr lang="en-US" altLang="en-US"/>
          </a:p>
        </p:txBody>
      </p:sp>
    </p:spTree>
    <p:extLst>
      <p:ext uri="{BB962C8B-B14F-4D97-AF65-F5344CB8AC3E}">
        <p14:creationId xmlns:p14="http://schemas.microsoft.com/office/powerpoint/2010/main" val="3959072466"/>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id="{ECE864F0-2158-433D-AE23-ED933F6B38F0}"/>
              </a:ext>
            </a:extLst>
          </p:cNvPr>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29" name="Title 28"/>
          <p:cNvSpPr>
            <a:spLocks noGrp="1"/>
          </p:cNvSpPr>
          <p:nvPr>
            <p:ph type="title"/>
          </p:nvPr>
        </p:nvSpPr>
        <p:spPr>
          <a:xfrm>
            <a:off x="304800" y="5410200"/>
            <a:ext cx="8610600" cy="882650"/>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a:extLst>
              <a:ext uri="{FF2B5EF4-FFF2-40B4-BE49-F238E27FC236}">
                <a16:creationId xmlns:a16="http://schemas.microsoft.com/office/drawing/2014/main" id="{739C49B5-259E-480F-BC33-679775123A07}"/>
              </a:ext>
            </a:extLst>
          </p:cNvPr>
          <p:cNvSpPr>
            <a:spLocks noGrp="1"/>
          </p:cNvSpPr>
          <p:nvPr>
            <p:ph type="dt" sz="half" idx="10"/>
          </p:nvPr>
        </p:nvSpPr>
        <p:spPr/>
        <p:txBody>
          <a:bodyPr/>
          <a:lstStyle>
            <a:lvl1pPr>
              <a:defRPr/>
            </a:lvl1pPr>
          </a:lstStyle>
          <a:p>
            <a:pPr>
              <a:defRPr/>
            </a:pPr>
            <a:endParaRPr lang="en-US"/>
          </a:p>
        </p:txBody>
      </p:sp>
      <p:sp>
        <p:nvSpPr>
          <p:cNvPr id="9" name="Footer Placeholder 5">
            <a:extLst>
              <a:ext uri="{FF2B5EF4-FFF2-40B4-BE49-F238E27FC236}">
                <a16:creationId xmlns:a16="http://schemas.microsoft.com/office/drawing/2014/main" id="{3B80848D-555C-45B0-B8F2-29F79A3B5DBD}"/>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8A9BCBCC-B208-4070-84E6-78B73CF13257}"/>
              </a:ext>
            </a:extLst>
          </p:cNvPr>
          <p:cNvSpPr>
            <a:spLocks noGrp="1"/>
          </p:cNvSpPr>
          <p:nvPr>
            <p:ph type="sldNum" sz="quarter" idx="12"/>
          </p:nvPr>
        </p:nvSpPr>
        <p:spPr>
          <a:xfrm>
            <a:off x="8229600" y="6477000"/>
            <a:ext cx="762000" cy="247650"/>
          </a:xfrm>
        </p:spPr>
        <p:txBody>
          <a:bodyPr/>
          <a:lstStyle>
            <a:lvl1pPr>
              <a:defRPr smtClean="0"/>
            </a:lvl1pPr>
          </a:lstStyle>
          <a:p>
            <a:pPr>
              <a:defRPr/>
            </a:pPr>
            <a:fld id="{0FCDAE4A-00BB-496F-8C80-98EE90AEF609}" type="slidenum">
              <a:rPr lang="en-US" altLang="en-US"/>
              <a:pPr>
                <a:defRPr/>
              </a:pPr>
              <a:t>‹#›</a:t>
            </a:fld>
            <a:endParaRPr lang="en-US" altLang="en-US"/>
          </a:p>
        </p:txBody>
      </p:sp>
    </p:spTree>
    <p:extLst>
      <p:ext uri="{BB962C8B-B14F-4D97-AF65-F5344CB8AC3E}">
        <p14:creationId xmlns:p14="http://schemas.microsoft.com/office/powerpoint/2010/main" val="3944632230"/>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a:t>Click to edit Master title style</a:t>
            </a:r>
          </a:p>
        </p:txBody>
      </p:sp>
      <p:sp>
        <p:nvSpPr>
          <p:cNvPr id="3" name="Date Placeholder 10">
            <a:extLst>
              <a:ext uri="{FF2B5EF4-FFF2-40B4-BE49-F238E27FC236}">
                <a16:creationId xmlns:a16="http://schemas.microsoft.com/office/drawing/2014/main" id="{BADD208A-1B46-4BD3-9274-253B44E92F5D}"/>
              </a:ext>
            </a:extLst>
          </p:cNvPr>
          <p:cNvSpPr>
            <a:spLocks noGrp="1"/>
          </p:cNvSpPr>
          <p:nvPr>
            <p:ph type="dt" sz="half" idx="10"/>
          </p:nvPr>
        </p:nvSpPr>
        <p:spPr/>
        <p:txBody>
          <a:bodyPr/>
          <a:lstStyle>
            <a:lvl1pPr>
              <a:defRPr/>
            </a:lvl1pPr>
          </a:lstStyle>
          <a:p>
            <a:pPr>
              <a:defRPr/>
            </a:pPr>
            <a:endParaRPr lang="en-US"/>
          </a:p>
        </p:txBody>
      </p:sp>
      <p:sp>
        <p:nvSpPr>
          <p:cNvPr id="4" name="Footer Placeholder 27">
            <a:extLst>
              <a:ext uri="{FF2B5EF4-FFF2-40B4-BE49-F238E27FC236}">
                <a16:creationId xmlns:a16="http://schemas.microsoft.com/office/drawing/2014/main" id="{5A5D68D2-F9AC-4591-B326-BC9D6D9135B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6DDA971E-0511-4C01-8316-FFE51A66D258}"/>
              </a:ext>
            </a:extLst>
          </p:cNvPr>
          <p:cNvSpPr>
            <a:spLocks noGrp="1"/>
          </p:cNvSpPr>
          <p:nvPr>
            <p:ph type="sldNum" sz="quarter" idx="12"/>
          </p:nvPr>
        </p:nvSpPr>
        <p:spPr/>
        <p:txBody>
          <a:bodyPr/>
          <a:lstStyle>
            <a:lvl1pPr>
              <a:defRPr/>
            </a:lvl1pPr>
          </a:lstStyle>
          <a:p>
            <a:pPr>
              <a:defRPr/>
            </a:pPr>
            <a:fld id="{0C9F8C77-D876-479E-AFE5-E3DE17C986A6}" type="slidenum">
              <a:rPr lang="en-US" altLang="en-US"/>
              <a:pPr>
                <a:defRPr/>
              </a:pPr>
              <a:t>‹#›</a:t>
            </a:fld>
            <a:endParaRPr lang="en-US" altLang="en-US"/>
          </a:p>
        </p:txBody>
      </p:sp>
    </p:spTree>
    <p:extLst>
      <p:ext uri="{BB962C8B-B14F-4D97-AF65-F5344CB8AC3E}">
        <p14:creationId xmlns:p14="http://schemas.microsoft.com/office/powerpoint/2010/main" val="1269288225"/>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C4DF68A8-8AF7-4371-858E-CEAB763934A3}"/>
              </a:ext>
            </a:extLst>
          </p:cNvPr>
          <p:cNvSpPr>
            <a:spLocks noGrp="1"/>
          </p:cNvSpPr>
          <p:nvPr>
            <p:ph type="dt" sz="half" idx="10"/>
          </p:nvPr>
        </p:nvSpPr>
        <p:spPr/>
        <p:txBody>
          <a:bodyPr/>
          <a:lstStyle>
            <a:lvl1pPr>
              <a:defRPr/>
            </a:lvl1pPr>
          </a:lstStyle>
          <a:p>
            <a:pPr>
              <a:defRPr/>
            </a:pPr>
            <a:endParaRPr lang="en-US"/>
          </a:p>
        </p:txBody>
      </p:sp>
      <p:sp>
        <p:nvSpPr>
          <p:cNvPr id="3" name="Footer Placeholder 23">
            <a:extLst>
              <a:ext uri="{FF2B5EF4-FFF2-40B4-BE49-F238E27FC236}">
                <a16:creationId xmlns:a16="http://schemas.microsoft.com/office/drawing/2014/main" id="{EB431604-E061-4E07-A34D-AD35550036C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6">
            <a:extLst>
              <a:ext uri="{FF2B5EF4-FFF2-40B4-BE49-F238E27FC236}">
                <a16:creationId xmlns:a16="http://schemas.microsoft.com/office/drawing/2014/main" id="{7900C418-243F-452C-9CF0-190028CF80F6}"/>
              </a:ext>
            </a:extLst>
          </p:cNvPr>
          <p:cNvSpPr>
            <a:spLocks noGrp="1"/>
          </p:cNvSpPr>
          <p:nvPr>
            <p:ph type="sldNum" sz="quarter" idx="12"/>
          </p:nvPr>
        </p:nvSpPr>
        <p:spPr/>
        <p:txBody>
          <a:bodyPr/>
          <a:lstStyle>
            <a:lvl1pPr>
              <a:defRPr smtClean="0"/>
            </a:lvl1pPr>
          </a:lstStyle>
          <a:p>
            <a:pPr>
              <a:defRPr/>
            </a:pPr>
            <a:fld id="{EAB4A2DE-C322-4F0C-AE0B-B5FAF1B9B8F0}" type="slidenum">
              <a:rPr lang="en-US" altLang="en-US"/>
              <a:pPr>
                <a:defRPr/>
              </a:pPr>
              <a:t>‹#›</a:t>
            </a:fld>
            <a:endParaRPr lang="en-US" altLang="en-US"/>
          </a:p>
        </p:txBody>
      </p:sp>
    </p:spTree>
    <p:extLst>
      <p:ext uri="{BB962C8B-B14F-4D97-AF65-F5344CB8AC3E}">
        <p14:creationId xmlns:p14="http://schemas.microsoft.com/office/powerpoint/2010/main" val="940048485"/>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848B8758-E450-4703-898D-9154D74A8116}"/>
              </a:ext>
            </a:extLst>
          </p:cNvPr>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4">
            <a:extLst>
              <a:ext uri="{FF2B5EF4-FFF2-40B4-BE49-F238E27FC236}">
                <a16:creationId xmlns:a16="http://schemas.microsoft.com/office/drawing/2014/main" id="{C4E79AE7-E87A-4F9C-BCF3-818574836DB1}"/>
              </a:ext>
            </a:extLst>
          </p:cNvPr>
          <p:cNvSpPr>
            <a:spLocks noGrp="1"/>
          </p:cNvSpPr>
          <p:nvPr>
            <p:ph type="dt" sz="half" idx="10"/>
          </p:nvPr>
        </p:nvSpPr>
        <p:spPr/>
        <p:txBody>
          <a:bodyPr/>
          <a:lstStyle>
            <a:lvl1pPr>
              <a:defRPr/>
            </a:lvl1pPr>
          </a:lstStyle>
          <a:p>
            <a:pPr>
              <a:defRPr/>
            </a:pPr>
            <a:endParaRPr lang="en-US"/>
          </a:p>
        </p:txBody>
      </p:sp>
      <p:sp>
        <p:nvSpPr>
          <p:cNvPr id="7" name="Footer Placeholder 28">
            <a:extLst>
              <a:ext uri="{FF2B5EF4-FFF2-40B4-BE49-F238E27FC236}">
                <a16:creationId xmlns:a16="http://schemas.microsoft.com/office/drawing/2014/main" id="{85ABA198-A0EB-4CEB-B5A8-714BC713A24A}"/>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08C57DE5-368E-4719-9EFC-558F88EC6064}"/>
              </a:ext>
            </a:extLst>
          </p:cNvPr>
          <p:cNvSpPr>
            <a:spLocks noGrp="1"/>
          </p:cNvSpPr>
          <p:nvPr>
            <p:ph type="sldNum" sz="quarter" idx="12"/>
          </p:nvPr>
        </p:nvSpPr>
        <p:spPr/>
        <p:txBody>
          <a:bodyPr/>
          <a:lstStyle>
            <a:lvl1pPr>
              <a:defRPr smtClean="0"/>
            </a:lvl1pPr>
          </a:lstStyle>
          <a:p>
            <a:pPr>
              <a:defRPr/>
            </a:pPr>
            <a:fld id="{00EB6EF8-6408-4FFA-866B-DF55F197ADCE}" type="slidenum">
              <a:rPr lang="en-US" altLang="en-US"/>
              <a:pPr>
                <a:defRPr/>
              </a:pPr>
              <a:t>‹#›</a:t>
            </a:fld>
            <a:endParaRPr lang="en-US" altLang="en-US"/>
          </a:p>
        </p:txBody>
      </p:sp>
    </p:spTree>
    <p:extLst>
      <p:ext uri="{BB962C8B-B14F-4D97-AF65-F5344CB8AC3E}">
        <p14:creationId xmlns:p14="http://schemas.microsoft.com/office/powerpoint/2010/main" val="3865370782"/>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dirty="0"/>
              <a:t>Click icon to add picture</a:t>
            </a:r>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6">
            <a:extLst>
              <a:ext uri="{FF2B5EF4-FFF2-40B4-BE49-F238E27FC236}">
                <a16:creationId xmlns:a16="http://schemas.microsoft.com/office/drawing/2014/main" id="{3F45E6A6-13BC-4E38-AE0E-C7A46F4C4C6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86FF5CE-64D2-43A8-A765-B29A41A2505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30">
            <a:extLst>
              <a:ext uri="{FF2B5EF4-FFF2-40B4-BE49-F238E27FC236}">
                <a16:creationId xmlns:a16="http://schemas.microsoft.com/office/drawing/2014/main" id="{611AA30F-2D9B-4E74-A709-DF715F22A673}"/>
              </a:ext>
            </a:extLst>
          </p:cNvPr>
          <p:cNvSpPr>
            <a:spLocks noGrp="1"/>
          </p:cNvSpPr>
          <p:nvPr>
            <p:ph type="sldNum" sz="quarter" idx="12"/>
          </p:nvPr>
        </p:nvSpPr>
        <p:spPr/>
        <p:txBody>
          <a:bodyPr/>
          <a:lstStyle>
            <a:lvl1pPr>
              <a:defRPr smtClean="0"/>
            </a:lvl1pPr>
          </a:lstStyle>
          <a:p>
            <a:pPr>
              <a:defRPr/>
            </a:pPr>
            <a:fld id="{AD926DEE-0A8C-4B55-8553-6319CBE0B0B3}" type="slidenum">
              <a:rPr lang="en-US" altLang="en-US"/>
              <a:pPr>
                <a:defRPr/>
              </a:pPr>
              <a:t>‹#›</a:t>
            </a:fld>
            <a:endParaRPr lang="en-US" altLang="en-US"/>
          </a:p>
        </p:txBody>
      </p:sp>
    </p:spTree>
    <p:extLst>
      <p:ext uri="{BB962C8B-B14F-4D97-AF65-F5344CB8AC3E}">
        <p14:creationId xmlns:p14="http://schemas.microsoft.com/office/powerpoint/2010/main" val="1326884808"/>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id="{DE27011E-3475-4EE3-ADDA-BDE836F02009}"/>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1029" name="Text Placeholder 7">
            <a:extLst>
              <a:ext uri="{FF2B5EF4-FFF2-40B4-BE49-F238E27FC236}">
                <a16:creationId xmlns:a16="http://schemas.microsoft.com/office/drawing/2014/main" id="{74BCA2E1-7294-4076-A010-DFEB7D17B4BA}"/>
              </a:ext>
            </a:extLst>
          </p:cNvPr>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Date Placeholder 10">
            <a:extLst>
              <a:ext uri="{FF2B5EF4-FFF2-40B4-BE49-F238E27FC236}">
                <a16:creationId xmlns:a16="http://schemas.microsoft.com/office/drawing/2014/main" id="{23D92DD9-7F38-4368-A5D8-847D6F0C2A35}"/>
              </a:ext>
            </a:extLst>
          </p:cNvPr>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a:p>
        </p:txBody>
      </p:sp>
      <p:sp>
        <p:nvSpPr>
          <p:cNvPr id="28" name="Footer Placeholder 27">
            <a:extLst>
              <a:ext uri="{FF2B5EF4-FFF2-40B4-BE49-F238E27FC236}">
                <a16:creationId xmlns:a16="http://schemas.microsoft.com/office/drawing/2014/main" id="{382E873F-F2D9-4663-8617-58D004F2EAC8}"/>
              </a:ext>
            </a:extLst>
          </p:cNvPr>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Slide Number Placeholder 4">
            <a:extLst>
              <a:ext uri="{FF2B5EF4-FFF2-40B4-BE49-F238E27FC236}">
                <a16:creationId xmlns:a16="http://schemas.microsoft.com/office/drawing/2014/main" id="{D6188CA3-C277-4B0B-9A8F-ADC4EADCF498}"/>
              </a:ext>
            </a:extLst>
          </p:cNvPr>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solidFill>
                  <a:srgbClr val="D38E27"/>
                </a:solidFill>
              </a:defRPr>
            </a:lvl1pPr>
          </a:lstStyle>
          <a:p>
            <a:pPr>
              <a:defRPr/>
            </a:pPr>
            <a:fld id="{D6C4D595-16AC-4B4F-82C6-849964AD4B14}" type="slidenum">
              <a:rPr lang="en-US" altLang="en-US"/>
              <a:pPr>
                <a:defRPr/>
              </a:pPr>
              <a:t>‹#›</a:t>
            </a:fld>
            <a:endParaRPr lang="en-US" altLang="en-US"/>
          </a:p>
        </p:txBody>
      </p:sp>
      <p:sp>
        <p:nvSpPr>
          <p:cNvPr id="10" name="Title Placeholder 9">
            <a:extLst>
              <a:ext uri="{FF2B5EF4-FFF2-40B4-BE49-F238E27FC236}">
                <a16:creationId xmlns:a16="http://schemas.microsoft.com/office/drawing/2014/main" id="{244362A5-8766-4652-AEB7-8B7591D04A70}"/>
              </a:ext>
            </a:extLst>
          </p:cNvPr>
          <p:cNvSpPr>
            <a:spLocks noGrp="1"/>
          </p:cNvSpPr>
          <p:nvPr>
            <p:ph type="title"/>
          </p:nvPr>
        </p:nvSpPr>
        <p:spPr>
          <a:xfrm>
            <a:off x="304800" y="457200"/>
            <a:ext cx="8686800" cy="838200"/>
          </a:xfrm>
          <a:prstGeom prst="rect">
            <a:avLst/>
          </a:prstGeom>
        </p:spPr>
        <p:txBody>
          <a:bodyPr vert="horz" anchor="ctr">
            <a:normAutofit/>
          </a:bodyPr>
          <a:lstStyle/>
          <a:p>
            <a:r>
              <a:rPr lang="en-US"/>
              <a:t>Click to edit Master title style</a:t>
            </a:r>
          </a:p>
        </p:txBody>
      </p:sp>
      <p:sp>
        <p:nvSpPr>
          <p:cNvPr id="9" name="Straight Connector 8">
            <a:extLst>
              <a:ext uri="{FF2B5EF4-FFF2-40B4-BE49-F238E27FC236}">
                <a16:creationId xmlns:a16="http://schemas.microsoft.com/office/drawing/2014/main" id="{C3E4EFFD-B3BA-42D6-9259-2457B7A27BFB}"/>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
        <p:nvSpPr>
          <p:cNvPr id="12" name="Straight Connector 11">
            <a:extLst>
              <a:ext uri="{FF2B5EF4-FFF2-40B4-BE49-F238E27FC236}">
                <a16:creationId xmlns:a16="http://schemas.microsoft.com/office/drawing/2014/main" id="{FAD22E66-51CC-4AA2-946D-94A6458147E8}"/>
              </a:ext>
            </a:extLst>
          </p:cNvPr>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dirty="0"/>
          </a:p>
        </p:txBody>
      </p:sp>
    </p:spTree>
  </p:cSld>
  <p:clrMap bg1="lt1" tx1="dk1" bg2="lt2" tx2="dk2" accent1="accent1" accent2="accent2" accent3="accent3" accent4="accent4" accent5="accent5" accent6="accent6" hlink="hlink" folHlink="folHlink"/>
  <p:sldLayoutIdLst>
    <p:sldLayoutId id="2147485253" r:id="rId1"/>
    <p:sldLayoutId id="2147485254" r:id="rId2"/>
    <p:sldLayoutId id="2147485255" r:id="rId3"/>
    <p:sldLayoutId id="2147485250" r:id="rId4"/>
    <p:sldLayoutId id="2147485256" r:id="rId5"/>
    <p:sldLayoutId id="2147485251" r:id="rId6"/>
    <p:sldLayoutId id="2147485257" r:id="rId7"/>
    <p:sldLayoutId id="2147485258" r:id="rId8"/>
    <p:sldLayoutId id="2147485259" r:id="rId9"/>
    <p:sldLayoutId id="2147485252" r:id="rId10"/>
    <p:sldLayoutId id="2147485260" r:id="rId11"/>
  </p:sldLayoutIdLst>
  <p:transition>
    <p:dissolve/>
  </p:transition>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Lucida Sans Unicode" pitchFamily="34" charset="0"/>
        </a:defRPr>
      </a:lvl2pPr>
      <a:lvl3pPr algn="l" rtl="0" eaLnBrk="0" fontAlgn="base" hangingPunct="0">
        <a:spcBef>
          <a:spcPct val="0"/>
        </a:spcBef>
        <a:spcAft>
          <a:spcPct val="0"/>
        </a:spcAft>
        <a:defRPr sz="3600">
          <a:solidFill>
            <a:schemeClr val="tx2"/>
          </a:solidFill>
          <a:latin typeface="Lucida Sans Unicode" pitchFamily="34" charset="0"/>
        </a:defRPr>
      </a:lvl3pPr>
      <a:lvl4pPr algn="l" rtl="0" eaLnBrk="0" fontAlgn="base" hangingPunct="0">
        <a:spcBef>
          <a:spcPct val="0"/>
        </a:spcBef>
        <a:spcAft>
          <a:spcPct val="0"/>
        </a:spcAft>
        <a:defRPr sz="3600">
          <a:solidFill>
            <a:schemeClr val="tx2"/>
          </a:solidFill>
          <a:latin typeface="Lucida Sans Unicode" pitchFamily="34" charset="0"/>
        </a:defRPr>
      </a:lvl4pPr>
      <a:lvl5pPr algn="l" rtl="0" eaLnBrk="0" fontAlgn="base" hangingPunct="0">
        <a:spcBef>
          <a:spcPct val="0"/>
        </a:spcBef>
        <a:spcAft>
          <a:spcPct val="0"/>
        </a:spcAft>
        <a:defRPr sz="3600">
          <a:solidFill>
            <a:schemeClr val="tx2"/>
          </a:solidFill>
          <a:latin typeface="Lucida Sans Unicode"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1026">
            <a:extLst>
              <a:ext uri="{FF2B5EF4-FFF2-40B4-BE49-F238E27FC236}">
                <a16:creationId xmlns:a16="http://schemas.microsoft.com/office/drawing/2014/main" id="{F432D121-513A-4822-906C-8B757D62E940}"/>
              </a:ext>
            </a:extLst>
          </p:cNvPr>
          <p:cNvSpPr>
            <a:spLocks noGrp="1" noChangeArrowheads="1"/>
          </p:cNvSpPr>
          <p:nvPr>
            <p:ph type="title"/>
          </p:nvPr>
        </p:nvSpPr>
        <p:spPr>
          <a:xfrm>
            <a:off x="533400" y="1143000"/>
            <a:ext cx="7772400" cy="4800600"/>
          </a:xfrm>
        </p:spPr>
        <p:txBody>
          <a:bodyPr/>
          <a:lstStyle/>
          <a:p>
            <a:pPr algn="ctr" eaLnBrk="1" fontAlgn="auto" hangingPunct="1">
              <a:spcAft>
                <a:spcPts val="0"/>
              </a:spcAft>
              <a:defRPr/>
            </a:pPr>
            <a:r>
              <a:rPr lang="en-US" sz="6600" b="1" dirty="0">
                <a:solidFill>
                  <a:srgbClr val="002060"/>
                </a:solidFill>
                <a:effectLst>
                  <a:outerShdw blurRad="38100" dist="38100" dir="2700000" algn="tl">
                    <a:srgbClr val="000000">
                      <a:alpha val="43137"/>
                    </a:srgbClr>
                  </a:outerShdw>
                </a:effectLst>
              </a:rPr>
              <a:t>How  is  love expressed  in everyday  living?</a:t>
            </a: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BC3680AF-0A90-4FED-BDD0-1B2909503BED}"/>
              </a:ext>
            </a:extLst>
          </p:cNvPr>
          <p:cNvSpPr>
            <a:spLocks noGrp="1" noChangeArrowheads="1"/>
          </p:cNvSpPr>
          <p:nvPr>
            <p:ph type="title"/>
          </p:nvPr>
        </p:nvSpPr>
        <p:spPr>
          <a:xfrm>
            <a:off x="457200" y="1524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79668735-F3EC-4CC2-993E-06D4FA0A0B3E}"/>
              </a:ext>
            </a:extLst>
          </p:cNvPr>
          <p:cNvSpPr>
            <a:spLocks noGrp="1" noChangeArrowheads="1"/>
          </p:cNvSpPr>
          <p:nvPr>
            <p:ph idx="1"/>
          </p:nvPr>
        </p:nvSpPr>
        <p:spPr>
          <a:xfrm>
            <a:off x="457200" y="1066800"/>
            <a:ext cx="8229600" cy="4648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002060"/>
                </a:solidFill>
                <a:effectLst>
                  <a:outerShdw blurRad="38100" dist="38100" dir="2700000" algn="tl">
                    <a:srgbClr val="000000">
                      <a:alpha val="43137"/>
                    </a:srgbClr>
                  </a:outerShdw>
                </a:effectLst>
                <a:latin typeface="Arial Narrow" pitchFamily="34" charset="0"/>
              </a:rPr>
              <a:t>I. Love Demands Involvement</a:t>
            </a:r>
            <a:br>
              <a:rPr lang="en-US" sz="4400" b="1" dirty="0">
                <a:solidFill>
                  <a:srgbClr val="002060"/>
                </a:solidFill>
                <a:effectLst>
                  <a:outerShdw blurRad="38100" dist="38100" dir="2700000" algn="tl">
                    <a:srgbClr val="000000">
                      <a:alpha val="43137"/>
                    </a:srgbClr>
                  </a:outerShdw>
                </a:effectLst>
                <a:latin typeface="Arial Narrow" pitchFamily="34" charset="0"/>
              </a:rPr>
            </a:b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 v29-32 &amp; 37</a:t>
            </a:r>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07CB69CA-E87E-4FEB-844A-E3D010458F46}"/>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886FAA6-D4A4-4E4A-9499-C1CF2E93C3C5}"/>
              </a:ext>
            </a:extLst>
          </p:cNvPr>
          <p:cNvSpPr>
            <a:spLocks noGrp="1" noChangeArrowheads="1"/>
          </p:cNvSpPr>
          <p:nvPr>
            <p:ph idx="1"/>
          </p:nvPr>
        </p:nvSpPr>
        <p:spPr>
          <a:xfrm>
            <a:off x="457200" y="1066800"/>
            <a:ext cx="8229600" cy="5257800"/>
          </a:xfrm>
        </p:spPr>
        <p:txBody>
          <a:bodyPr>
            <a:no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a:t>
            </a:r>
            <a:r>
              <a:rPr lang="en-US" sz="4400" b="1">
                <a:solidFill>
                  <a:srgbClr val="339966"/>
                </a:solidFill>
                <a:effectLst>
                  <a:outerShdw blurRad="38100" dist="38100" dir="2700000" algn="tl">
                    <a:srgbClr val="000000">
                      <a:alpha val="43137"/>
                    </a:srgbClr>
                  </a:outerShdw>
                </a:effectLst>
                <a:latin typeface="Arial Narrow" pitchFamily="34" charset="0"/>
              </a:rPr>
              <a:t>Love</a:t>
            </a:r>
            <a:r>
              <a:rPr lang="en-US" sz="4400" b="1">
                <a:solidFill>
                  <a:srgbClr val="990033"/>
                </a:solidFill>
                <a:effectLst>
                  <a:outerShdw blurRad="38100" dist="38100" dir="2700000" algn="tl">
                    <a:srgbClr val="000000">
                      <a:alpha val="43137"/>
                    </a:srgbClr>
                  </a:outerShdw>
                </a:effectLst>
                <a:latin typeface="Arial Narrow" pitchFamily="34" charset="0"/>
              </a:rPr>
              <a:t> </a:t>
            </a:r>
            <a:r>
              <a:rPr lang="en-US" sz="4400" b="1">
                <a:solidFill>
                  <a:schemeClr val="tx1"/>
                </a:solidFill>
                <a:effectLst>
                  <a:outerShdw blurRad="38100" dist="38100" dir="2700000" algn="tl">
                    <a:srgbClr val="000000">
                      <a:alpha val="43137"/>
                    </a:srgbClr>
                  </a:outerShdw>
                </a:effectLst>
                <a:latin typeface="Arial Narrow" pitchFamily="34" charset="0"/>
              </a:rPr>
              <a:t>*</a:t>
            </a:r>
            <a:r>
              <a:rPr lang="en-US" sz="4400" b="1">
                <a:solidFill>
                  <a:srgbClr val="990033"/>
                </a:solidFill>
                <a:effectLst>
                  <a:outerShdw blurRad="38100" dist="38100" dir="2700000" algn="tl">
                    <a:srgbClr val="000000">
                      <a:alpha val="43137"/>
                    </a:srgbClr>
                  </a:outerShdw>
                </a:effectLst>
                <a:latin typeface="Arial Narrow" pitchFamily="34" charset="0"/>
              </a:rPr>
              <a:t> = </a:t>
            </a:r>
            <a:r>
              <a:rPr lang="en-US" sz="4400" b="1" dirty="0">
                <a:solidFill>
                  <a:srgbClr val="990033"/>
                </a:solidFill>
                <a:effectLst>
                  <a:outerShdw blurRad="38100" dist="38100" dir="2700000" algn="tl">
                    <a:srgbClr val="000000">
                      <a:alpha val="43137"/>
                    </a:srgbClr>
                  </a:outerShdw>
                </a:effectLst>
                <a:latin typeface="Arial Narrow" pitchFamily="34" charset="0"/>
              </a:rPr>
              <a:t>a willingness to give of yourself to satisfy someone else’s </a:t>
            </a:r>
            <a:r>
              <a:rPr lang="en-US" sz="4400" b="1">
                <a:solidFill>
                  <a:srgbClr val="990033"/>
                </a:solidFill>
                <a:effectLst>
                  <a:outerShdw blurRad="38100" dist="38100" dir="2700000" algn="tl">
                    <a:srgbClr val="000000">
                      <a:alpha val="43137"/>
                    </a:srgbClr>
                  </a:outerShdw>
                </a:effectLst>
                <a:latin typeface="Arial Narrow" pitchFamily="34" charset="0"/>
              </a:rPr>
              <a:t>need.</a:t>
            </a:r>
          </a:p>
          <a:p>
            <a:pPr marL="609600" indent="-609600" algn="just" eaLnBrk="1" fontAlgn="auto" hangingPunct="1">
              <a:spcAft>
                <a:spcPts val="0"/>
              </a:spcAft>
              <a:buFont typeface="Wingdings 2" panose="05020102010507070707" pitchFamily="18" charset="2"/>
              <a:buNone/>
              <a:defRPr/>
            </a:pPr>
            <a:endParaRPr lang="en-US" sz="4400" b="1">
              <a:solidFill>
                <a:srgbClr val="990033"/>
              </a:solidFill>
              <a:effectLst>
                <a:outerShdw blurRad="38100" dist="38100" dir="2700000" algn="tl">
                  <a:srgbClr val="000000">
                    <a:alpha val="43137"/>
                  </a:srgbClr>
                </a:outerShdw>
              </a:effectLst>
              <a:latin typeface="Arial Narrow" pitchFamily="34" charset="0"/>
            </a:endParaRPr>
          </a:p>
          <a:p>
            <a:pPr marL="609600" indent="-609600" algn="just" eaLnBrk="1" fontAlgn="auto" hangingPunct="1">
              <a:spcAft>
                <a:spcPts val="0"/>
              </a:spcAft>
              <a:buFont typeface="Wingdings 2" panose="05020102010507070707" pitchFamily="18" charset="2"/>
              <a:buNone/>
              <a:defRPr/>
            </a:pPr>
            <a:endParaRPr 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Arial" pitchFamily="34" charset="0"/>
            </a:endParaRPr>
          </a:p>
          <a:p>
            <a:pPr marL="609600" indent="-609600" algn="just" eaLnBrk="1" fontAlgn="auto" hangingPunct="1">
              <a:spcAft>
                <a:spcPts val="0"/>
              </a:spcAft>
              <a:buFont typeface="Wingdings 2" panose="05020102010507070707" pitchFamily="18" charset="2"/>
              <a:buNone/>
              <a:defRPr/>
            </a:pPr>
            <a:endParaRPr 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Arial" pitchFamily="34" charset="0"/>
            </a:endParaRPr>
          </a:p>
          <a:p>
            <a:pPr marL="609600" indent="-609600" algn="just" eaLnBrk="1" fontAlgn="auto" hangingPunct="1">
              <a:spcAft>
                <a:spcPts val="0"/>
              </a:spcAft>
              <a:buFont typeface="Wingdings 2" panose="05020102010507070707" pitchFamily="18" charset="2"/>
              <a:buNone/>
              <a:defRPr/>
            </a:pPr>
            <a:endParaRPr 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Arial" pitchFamily="34" charset="0"/>
            </a:endParaRPr>
          </a:p>
          <a:p>
            <a:pPr marL="609600" indent="-609600" algn="just" eaLnBrk="1" fontAlgn="auto" hangingPunct="1">
              <a:spcAft>
                <a:spcPts val="0"/>
              </a:spcAft>
              <a:buFont typeface="Wingdings 2" panose="05020102010507070707" pitchFamily="18" charset="2"/>
              <a:buNone/>
              <a:defRPr/>
            </a:pPr>
            <a:endParaRPr 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Arial" pitchFamily="34" charset="0"/>
            </a:endParaRPr>
          </a:p>
          <a:p>
            <a:pPr marL="609600" indent="-609600" algn="just" eaLnBrk="1" fontAlgn="auto" hangingPunct="1">
              <a:spcAft>
                <a:spcPts val="0"/>
              </a:spcAf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Arial" pitchFamily="34" charset="0"/>
              </a:rPr>
              <a:t>* </a:t>
            </a:r>
            <a:r>
              <a:rPr lang="el-GR"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Arial" pitchFamily="34" charset="0"/>
              </a:rPr>
              <a:t>ἀγαπάω</a:t>
            </a:r>
            <a:endParaRPr lang="en-US" sz="2800" b="1" dirty="0">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endParaRPr>
          </a:p>
        </p:txBody>
      </p:sp>
      <p:sp>
        <p:nvSpPr>
          <p:cNvPr id="4" name="Rectangle 3">
            <a:extLst>
              <a:ext uri="{FF2B5EF4-FFF2-40B4-BE49-F238E27FC236}">
                <a16:creationId xmlns:a16="http://schemas.microsoft.com/office/drawing/2014/main" id="{A2C84ED7-C74B-4751-B12E-40CF64009C15}"/>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Love Demands Involvement.</a:t>
            </a:r>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431196F5-7415-49F7-8A9C-BFB94445674D}"/>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1E7E1E8-4D0A-4EDE-BCD7-23D10DC6B490}"/>
              </a:ext>
            </a:extLst>
          </p:cNvPr>
          <p:cNvSpPr>
            <a:spLocks noGrp="1" noChangeArrowheads="1"/>
          </p:cNvSpPr>
          <p:nvPr>
            <p:ph idx="1"/>
          </p:nvPr>
        </p:nvSpPr>
        <p:spPr>
          <a:xfrm>
            <a:off x="457200" y="1066800"/>
            <a:ext cx="8229600" cy="5257800"/>
          </a:xfrm>
        </p:spPr>
        <p:txBody>
          <a:bodyPr>
            <a:noAutofit/>
          </a:bodyPr>
          <a:lstStyle/>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a:t>
            </a:r>
            <a:r>
              <a:rPr lang="en-US" sz="4400" b="1">
                <a:solidFill>
                  <a:srgbClr val="339966"/>
                </a:solidFill>
                <a:effectLst>
                  <a:outerShdw blurRad="38100" dist="38100" dir="2700000" algn="tl">
                    <a:srgbClr val="000000">
                      <a:alpha val="43137"/>
                    </a:srgbClr>
                  </a:outerShdw>
                </a:effectLst>
                <a:latin typeface="Arial Narrow" pitchFamily="34" charset="0"/>
              </a:rPr>
              <a:t>Love</a:t>
            </a:r>
            <a:r>
              <a:rPr lang="en-US" sz="4400" b="1">
                <a:solidFill>
                  <a:srgbClr val="990033"/>
                </a:solidFill>
                <a:effectLst>
                  <a:outerShdw blurRad="38100" dist="38100" dir="2700000" algn="tl">
                    <a:srgbClr val="000000">
                      <a:alpha val="43137"/>
                    </a:srgbClr>
                  </a:outerShdw>
                </a:effectLst>
                <a:latin typeface="Arial Narrow" pitchFamily="34" charset="0"/>
              </a:rPr>
              <a:t> </a:t>
            </a:r>
            <a:r>
              <a:rPr lang="en-US" sz="4400" b="1">
                <a:solidFill>
                  <a:schemeClr val="tx1"/>
                </a:solidFill>
                <a:effectLst>
                  <a:outerShdw blurRad="38100" dist="38100" dir="2700000" algn="tl">
                    <a:srgbClr val="000000">
                      <a:alpha val="43137"/>
                    </a:srgbClr>
                  </a:outerShdw>
                </a:effectLst>
                <a:latin typeface="Arial Narrow" pitchFamily="34" charset="0"/>
              </a:rPr>
              <a:t>*</a:t>
            </a:r>
            <a:r>
              <a:rPr lang="en-US" sz="4400" b="1">
                <a:solidFill>
                  <a:srgbClr val="990033"/>
                </a:solidFill>
                <a:effectLst>
                  <a:outerShdw blurRad="38100" dist="38100" dir="2700000" algn="tl">
                    <a:srgbClr val="000000">
                      <a:alpha val="43137"/>
                    </a:srgbClr>
                  </a:outerShdw>
                </a:effectLst>
                <a:latin typeface="Arial Narrow" pitchFamily="34" charset="0"/>
              </a:rPr>
              <a:t> = </a:t>
            </a:r>
            <a:r>
              <a:rPr lang="en-US" sz="4400" b="1" dirty="0">
                <a:solidFill>
                  <a:srgbClr val="990033"/>
                </a:solidFill>
                <a:effectLst>
                  <a:outerShdw blurRad="38100" dist="38100" dir="2700000" algn="tl">
                    <a:srgbClr val="000000">
                      <a:alpha val="43137"/>
                    </a:srgbClr>
                  </a:outerShdw>
                </a:effectLst>
                <a:latin typeface="Arial Narrow" pitchFamily="34" charset="0"/>
              </a:rPr>
              <a:t>a willingness to give of yourself to satisfy someone else’s need.</a:t>
            </a:r>
          </a:p>
          <a:p>
            <a:pPr marL="742950" indent="-742950" algn="just"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But someone will say, “You have faith; I have deeds.” Show me your faith without deeds, and I will show you my faith by what I do. - </a:t>
            </a:r>
            <a:r>
              <a:rPr lang="en-US" sz="2800" b="1">
                <a:solidFill>
                  <a:schemeClr val="tx1"/>
                </a:solidFill>
                <a:effectLst>
                  <a:outerShdw blurRad="38100" dist="38100" dir="2700000" algn="tl">
                    <a:srgbClr val="000000">
                      <a:alpha val="43137"/>
                    </a:srgbClr>
                  </a:outerShdw>
                </a:effectLst>
                <a:latin typeface="Arial" pitchFamily="34" charset="0"/>
                <a:cs typeface="Arial" pitchFamily="34" charset="0"/>
              </a:rPr>
              <a:t>James 2:18</a:t>
            </a:r>
          </a:p>
          <a:p>
            <a:pPr algn="just">
              <a:buFont typeface="Wingdings 2" panose="05020102010507070707" pitchFamily="18" charset="2"/>
              <a:buNone/>
              <a:defRPr/>
            </a:pPr>
            <a:endParaRPr 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Arial" pitchFamily="34" charset="0"/>
            </a:endParaRPr>
          </a:p>
          <a:p>
            <a:pPr algn="just">
              <a:buFont typeface="Wingdings 2" panose="05020102010507070707" pitchFamily="18" charset="2"/>
              <a:buNone/>
              <a:defRPr/>
            </a:pPr>
            <a:r>
              <a:rPr lang="en-US"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Arial" pitchFamily="34" charset="0"/>
              </a:rPr>
              <a:t>* </a:t>
            </a:r>
            <a:r>
              <a:rPr lang="el-GR" sz="2800" b="1">
                <a:solidFill>
                  <a:schemeClr val="tx1"/>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cs typeface="Arial" pitchFamily="34" charset="0"/>
              </a:rPr>
              <a:t>ἀγαπάω</a:t>
            </a:r>
            <a:endParaRPr lang="en-US" sz="2800" dirty="0">
              <a:solidFill>
                <a:schemeClr val="tx1"/>
              </a:solidFill>
              <a:latin typeface="Segoe UI Symbol" panose="020B0502040204020203" pitchFamily="34" charset="0"/>
              <a:ea typeface="Segoe UI Symbol" panose="020B0502040204020203" pitchFamily="34" charset="0"/>
            </a:endParaRPr>
          </a:p>
          <a:p>
            <a:pPr marL="742950" indent="-742950" algn="just" eaLnBrk="1" fontAlgn="auto" hangingPunct="1">
              <a:spcAft>
                <a:spcPts val="0"/>
              </a:spcAf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a:extLst>
              <a:ext uri="{FF2B5EF4-FFF2-40B4-BE49-F238E27FC236}">
                <a16:creationId xmlns:a16="http://schemas.microsoft.com/office/drawing/2014/main" id="{3F0AE683-7E44-4807-8F49-AF5AF5D47695}"/>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Love Demands Involvement.</a:t>
            </a:r>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A0A333D0-C846-4968-848A-FE2105B716F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65756D3D-C297-4EA6-AE0C-D1BEECBA4B60}"/>
              </a:ext>
            </a:extLst>
          </p:cNvPr>
          <p:cNvSpPr>
            <a:spLocks noGrp="1" noChangeArrowheads="1"/>
          </p:cNvSpPr>
          <p:nvPr>
            <p:ph idx="1"/>
          </p:nvPr>
        </p:nvSpPr>
        <p:spPr>
          <a:xfrm>
            <a:off x="457200" y="1066800"/>
            <a:ext cx="8229600" cy="5257800"/>
          </a:xfrm>
        </p:spPr>
        <p:txBody>
          <a:bodyPr>
            <a:noAutofit/>
          </a:bodyPr>
          <a:lstStyle/>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How Can Love Be Commanded?</a:t>
            </a:r>
          </a:p>
        </p:txBody>
      </p:sp>
      <p:sp>
        <p:nvSpPr>
          <p:cNvPr id="4" name="Rectangle 3">
            <a:extLst>
              <a:ext uri="{FF2B5EF4-FFF2-40B4-BE49-F238E27FC236}">
                <a16:creationId xmlns:a16="http://schemas.microsoft.com/office/drawing/2014/main" id="{9749EEB7-642A-49FD-8F2D-5005E0119165}"/>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Love Demands Involvement.</a:t>
            </a:r>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6E95512-AE26-452D-A32D-759D662C943B}"/>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C01087B7-560C-4CD5-8E01-3FC855A847D3}"/>
              </a:ext>
            </a:extLst>
          </p:cNvPr>
          <p:cNvSpPr>
            <a:spLocks noGrp="1" noChangeArrowheads="1"/>
          </p:cNvSpPr>
          <p:nvPr>
            <p:ph idx="1"/>
          </p:nvPr>
        </p:nvSpPr>
        <p:spPr>
          <a:xfrm>
            <a:off x="457200" y="1066800"/>
            <a:ext cx="8229600" cy="5257800"/>
          </a:xfrm>
        </p:spPr>
        <p:txBody>
          <a:bodyPr>
            <a:noAutofit/>
          </a:bodyPr>
          <a:lstStyle/>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How Can Love Be Commanded?</a:t>
            </a:r>
          </a:p>
          <a:p>
            <a:pPr marL="742950" indent="-742950" algn="just"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a:p>
            <a:pPr marL="742950" indent="-74295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Love is an act of your will!</a:t>
            </a:r>
          </a:p>
        </p:txBody>
      </p:sp>
      <p:sp>
        <p:nvSpPr>
          <p:cNvPr id="4" name="Rectangle 3">
            <a:extLst>
              <a:ext uri="{FF2B5EF4-FFF2-40B4-BE49-F238E27FC236}">
                <a16:creationId xmlns:a16="http://schemas.microsoft.com/office/drawing/2014/main" id="{E9DE582B-1014-4321-8B89-517AFE8F4AC2}"/>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Love Demands Involvement.</a:t>
            </a:r>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BDD854D4-8E18-4AE0-B43E-DB88918091AD}"/>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2094914-F15A-407C-84D2-0A5BC3D3B8CF}"/>
              </a:ext>
            </a:extLst>
          </p:cNvPr>
          <p:cNvSpPr>
            <a:spLocks noGrp="1" noChangeArrowheads="1"/>
          </p:cNvSpPr>
          <p:nvPr>
            <p:ph idx="1"/>
          </p:nvPr>
        </p:nvSpPr>
        <p:spPr>
          <a:xfrm>
            <a:off x="457200" y="1066800"/>
            <a:ext cx="8229600" cy="5257800"/>
          </a:xfrm>
        </p:spPr>
        <p:txBody>
          <a:bodyPr>
            <a:noAutofit/>
          </a:bodyPr>
          <a:lstStyle/>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How Can Love Be Commanded?</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The location.</a:t>
            </a:r>
          </a:p>
        </p:txBody>
      </p:sp>
      <p:sp>
        <p:nvSpPr>
          <p:cNvPr id="4" name="Rectangle 3">
            <a:extLst>
              <a:ext uri="{FF2B5EF4-FFF2-40B4-BE49-F238E27FC236}">
                <a16:creationId xmlns:a16="http://schemas.microsoft.com/office/drawing/2014/main" id="{F29C32DE-F431-4C55-8BD5-EDAC0991E379}"/>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Love Demands Involvement.</a:t>
            </a:r>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E5948AC4-CD31-45C1-9665-B9F984D8149B}"/>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F791D1E2-006F-4D26-8EEC-E7F8CCDDB128}"/>
              </a:ext>
            </a:extLst>
          </p:cNvPr>
          <p:cNvSpPr>
            <a:spLocks noGrp="1" noChangeArrowheads="1"/>
          </p:cNvSpPr>
          <p:nvPr>
            <p:ph idx="1"/>
          </p:nvPr>
        </p:nvSpPr>
        <p:spPr>
          <a:xfrm>
            <a:off x="457200" y="1066800"/>
            <a:ext cx="8229600" cy="5257800"/>
          </a:xfrm>
        </p:spPr>
        <p:txBody>
          <a:bodyPr>
            <a:noAutofit/>
          </a:bodyPr>
          <a:lstStyle/>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How Can Love Be Commanded?</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The location.</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a. Mountainous.</a:t>
            </a:r>
          </a:p>
        </p:txBody>
      </p:sp>
      <p:sp>
        <p:nvSpPr>
          <p:cNvPr id="4" name="Rectangle 3">
            <a:extLst>
              <a:ext uri="{FF2B5EF4-FFF2-40B4-BE49-F238E27FC236}">
                <a16:creationId xmlns:a16="http://schemas.microsoft.com/office/drawing/2014/main" id="{F37C91CC-AD59-4526-8B5C-DA67641E895A}"/>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Love Demands Involvement.</a:t>
            </a:r>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43CA2015-D191-4447-A9AF-2037F44503B1}"/>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1A7D1C8B-EB45-49E1-A98B-52D2536AFBEB}"/>
              </a:ext>
            </a:extLst>
          </p:cNvPr>
          <p:cNvSpPr>
            <a:spLocks noGrp="1" noChangeArrowheads="1"/>
          </p:cNvSpPr>
          <p:nvPr>
            <p:ph idx="1"/>
          </p:nvPr>
        </p:nvSpPr>
        <p:spPr>
          <a:xfrm>
            <a:off x="457200" y="1066800"/>
            <a:ext cx="8229600" cy="5257800"/>
          </a:xfrm>
        </p:spPr>
        <p:txBody>
          <a:bodyPr>
            <a:noAutofit/>
          </a:bodyPr>
          <a:lstStyle/>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How Can Love Be Commanded?</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The location.</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a. Mountainous.</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b. 2500’ above sea level to 			700’ below sea level.</a:t>
            </a:r>
          </a:p>
        </p:txBody>
      </p:sp>
      <p:sp>
        <p:nvSpPr>
          <p:cNvPr id="4" name="Rectangle 3">
            <a:extLst>
              <a:ext uri="{FF2B5EF4-FFF2-40B4-BE49-F238E27FC236}">
                <a16:creationId xmlns:a16="http://schemas.microsoft.com/office/drawing/2014/main" id="{C0F0601B-6222-4CAA-A053-4ED53536121E}"/>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Love Demands Involvement.</a:t>
            </a:r>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821ADF53-0994-49F5-AA52-3382A52E985F}"/>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4938D6D8-A537-4B96-8E2B-8F8CC11C694F}"/>
              </a:ext>
            </a:extLst>
          </p:cNvPr>
          <p:cNvSpPr>
            <a:spLocks noGrp="1" noChangeArrowheads="1"/>
          </p:cNvSpPr>
          <p:nvPr>
            <p:ph idx="1"/>
          </p:nvPr>
        </p:nvSpPr>
        <p:spPr>
          <a:xfrm>
            <a:off x="457200" y="1066800"/>
            <a:ext cx="8229600" cy="5257800"/>
          </a:xfrm>
        </p:spPr>
        <p:txBody>
          <a:bodyPr>
            <a:noAutofit/>
          </a:bodyPr>
          <a:lstStyle/>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How Can Love Be Commanded?</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The location.</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a. Mountainous.</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b. 2500’ above sea level to 			700’ below sea level.</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c. </a:t>
            </a:r>
            <a:r>
              <a:rPr lang="en-US" sz="4400" b="1" dirty="0">
                <a:solidFill>
                  <a:srgbClr val="339966"/>
                </a:solidFill>
                <a:effectLst>
                  <a:outerShdw blurRad="38100" dist="38100" dir="2700000" algn="tl">
                    <a:srgbClr val="000000">
                      <a:alpha val="43137"/>
                    </a:srgbClr>
                  </a:outerShdw>
                </a:effectLst>
                <a:latin typeface="Arial Narrow" pitchFamily="34" charset="0"/>
              </a:rPr>
              <a:t>Civilization</a:t>
            </a:r>
            <a:r>
              <a:rPr lang="en-US" sz="4400" b="1" dirty="0">
                <a:solidFill>
                  <a:srgbClr val="990033"/>
                </a:solidFill>
                <a:effectLst>
                  <a:outerShdw blurRad="38100" dist="38100" dir="2700000" algn="tl">
                    <a:srgbClr val="000000">
                      <a:alpha val="43137"/>
                    </a:srgbClr>
                  </a:outerShdw>
                </a:effectLst>
                <a:latin typeface="Arial Narrow" pitchFamily="34" charset="0"/>
              </a:rPr>
              <a:t>: Bethany &amp; 			the Inn.</a:t>
            </a:r>
          </a:p>
        </p:txBody>
      </p:sp>
      <p:sp>
        <p:nvSpPr>
          <p:cNvPr id="4" name="Rectangle 3">
            <a:extLst>
              <a:ext uri="{FF2B5EF4-FFF2-40B4-BE49-F238E27FC236}">
                <a16:creationId xmlns:a16="http://schemas.microsoft.com/office/drawing/2014/main" id="{46596BCC-B843-4181-8CE5-31F54F4FAEB8}"/>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Love Demands Involvement.</a:t>
            </a:r>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17DFD6E0-5FDB-4E5C-A332-3A965710E607}"/>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Rectangle 3">
            <a:extLst>
              <a:ext uri="{FF2B5EF4-FFF2-40B4-BE49-F238E27FC236}">
                <a16:creationId xmlns:a16="http://schemas.microsoft.com/office/drawing/2014/main" id="{41C8EFA0-2D67-4899-9F9A-44D1347ABEE3}"/>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Love Demands Involvement.</a:t>
            </a:r>
          </a:p>
        </p:txBody>
      </p:sp>
      <p:pic>
        <p:nvPicPr>
          <p:cNvPr id="49156" name="Content Placeholder 8" descr="Scan0002.jpg">
            <a:extLst>
              <a:ext uri="{FF2B5EF4-FFF2-40B4-BE49-F238E27FC236}">
                <a16:creationId xmlns:a16="http://schemas.microsoft.com/office/drawing/2014/main" id="{C92D419A-2751-4277-B26B-D9F1F2284B2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1066800"/>
            <a:ext cx="7543800" cy="5834063"/>
          </a:xfrm>
        </p:spPr>
      </p:pic>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AE341FEA-4139-443A-8933-670B6C1AD936}"/>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FFA14632-3C2A-40A1-B37B-21AC68C47EC2}"/>
              </a:ext>
            </a:extLst>
          </p:cNvPr>
          <p:cNvSpPr>
            <a:spLocks noGrp="1" noChangeArrowheads="1"/>
          </p:cNvSpPr>
          <p:nvPr>
            <p:ph idx="1"/>
          </p:nvPr>
        </p:nvSpPr>
        <p:spPr>
          <a:xfrm>
            <a:off x="457200" y="1219200"/>
            <a:ext cx="8229600" cy="5410200"/>
          </a:xfrm>
        </p:spPr>
        <p:txBody>
          <a:bodyPr>
            <a:normAutofit/>
          </a:bodyPr>
          <a:lstStyle/>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Luke 10:27</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Love the Lord your God with all your heart and with all your soul and with all your strength and with all your mind; and, Love your neighbor as yourself.</a:t>
            </a:r>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C8AD9A39-C417-4B0C-8DB6-59A748DB4E72}"/>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Rectangle 3">
            <a:extLst>
              <a:ext uri="{FF2B5EF4-FFF2-40B4-BE49-F238E27FC236}">
                <a16:creationId xmlns:a16="http://schemas.microsoft.com/office/drawing/2014/main" id="{3AB7BF12-BF7C-49A2-B9DB-98F57468D118}"/>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Love Demands Involvement.</a:t>
            </a:r>
          </a:p>
        </p:txBody>
      </p:sp>
      <p:pic>
        <p:nvPicPr>
          <p:cNvPr id="51204" name="Content Placeholder 12" descr="Scan0003 - Copy.jpg">
            <a:extLst>
              <a:ext uri="{FF2B5EF4-FFF2-40B4-BE49-F238E27FC236}">
                <a16:creationId xmlns:a16="http://schemas.microsoft.com/office/drawing/2014/main" id="{7125878B-E367-4C8C-83EC-9783BA62DD1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1066800"/>
            <a:ext cx="7467600" cy="5794375"/>
          </a:xfrm>
        </p:spPr>
      </p:pic>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0D11FDAD-F719-4CAA-9450-23B4778EA4EA}"/>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Rectangle 3">
            <a:extLst>
              <a:ext uri="{FF2B5EF4-FFF2-40B4-BE49-F238E27FC236}">
                <a16:creationId xmlns:a16="http://schemas.microsoft.com/office/drawing/2014/main" id="{79DE2B42-0118-4BD5-B6EF-9901FF086B9D}"/>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Love Demands Involvement.</a:t>
            </a:r>
          </a:p>
        </p:txBody>
      </p:sp>
      <p:pic>
        <p:nvPicPr>
          <p:cNvPr id="53252" name="Content Placeholder 5" descr="Scan0004 - Copy.jpg">
            <a:extLst>
              <a:ext uri="{FF2B5EF4-FFF2-40B4-BE49-F238E27FC236}">
                <a16:creationId xmlns:a16="http://schemas.microsoft.com/office/drawing/2014/main" id="{F1AB66D4-6B2B-4632-A8DF-52854597EB3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 y="1066800"/>
            <a:ext cx="7620000" cy="5902325"/>
          </a:xfrm>
        </p:spPr>
      </p:pic>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18BF7E4E-23CB-46B6-A19C-E26BB901B590}"/>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Rectangle 3">
            <a:extLst>
              <a:ext uri="{FF2B5EF4-FFF2-40B4-BE49-F238E27FC236}">
                <a16:creationId xmlns:a16="http://schemas.microsoft.com/office/drawing/2014/main" id="{7A7714DF-AC8A-4109-971C-A7CA952BB7FC}"/>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Love Demands Involvement.</a:t>
            </a:r>
          </a:p>
        </p:txBody>
      </p:sp>
      <p:pic>
        <p:nvPicPr>
          <p:cNvPr id="55300" name="Content Placeholder 6" descr="Scan0005 - Copy.jpg">
            <a:extLst>
              <a:ext uri="{FF2B5EF4-FFF2-40B4-BE49-F238E27FC236}">
                <a16:creationId xmlns:a16="http://schemas.microsoft.com/office/drawing/2014/main" id="{96096CAA-7900-411A-86FE-C908C154BAD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 y="1066800"/>
            <a:ext cx="7470775" cy="5791200"/>
          </a:xfrm>
        </p:spPr>
      </p:pic>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E0130B10-1E77-4C65-BF46-BBEA43AA73E9}"/>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5AE1E7C1-9B31-421E-946E-E79410BACF10}"/>
              </a:ext>
            </a:extLst>
          </p:cNvPr>
          <p:cNvSpPr>
            <a:spLocks noGrp="1" noChangeArrowheads="1"/>
          </p:cNvSpPr>
          <p:nvPr>
            <p:ph idx="1"/>
          </p:nvPr>
        </p:nvSpPr>
        <p:spPr>
          <a:xfrm>
            <a:off x="457200" y="1066800"/>
            <a:ext cx="8229600" cy="5257800"/>
          </a:xfrm>
        </p:spPr>
        <p:txBody>
          <a:bodyPr>
            <a:noAutofit/>
          </a:bodyPr>
          <a:lstStyle/>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C. Neither Chose to Get Involved.</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a:t>
            </a:r>
          </a:p>
        </p:txBody>
      </p:sp>
      <p:sp>
        <p:nvSpPr>
          <p:cNvPr id="4" name="Rectangle 3">
            <a:extLst>
              <a:ext uri="{FF2B5EF4-FFF2-40B4-BE49-F238E27FC236}">
                <a16:creationId xmlns:a16="http://schemas.microsoft.com/office/drawing/2014/main" id="{97E09DE3-C438-44BF-A48D-E3BC94CE5EF7}"/>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Love Demands Involvement.</a:t>
            </a:r>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A94E2CB6-2F06-4D83-9BD1-78B6A5164D0C}"/>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A82BA5C1-F2CF-41D1-8D1E-F13799B2458E}"/>
              </a:ext>
            </a:extLst>
          </p:cNvPr>
          <p:cNvSpPr>
            <a:spLocks noGrp="1" noChangeArrowheads="1"/>
          </p:cNvSpPr>
          <p:nvPr>
            <p:ph idx="1"/>
          </p:nvPr>
        </p:nvSpPr>
        <p:spPr>
          <a:xfrm>
            <a:off x="457200" y="1066800"/>
            <a:ext cx="8229600" cy="5257800"/>
          </a:xfrm>
        </p:spPr>
        <p:txBody>
          <a:bodyPr>
            <a:noAutofit/>
          </a:bodyPr>
          <a:lstStyle/>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C. Neither Chose to Get Involved.</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Excuses for not helping.</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a. It’s too dangerous.</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a:t>
            </a:r>
          </a:p>
        </p:txBody>
      </p:sp>
      <p:sp>
        <p:nvSpPr>
          <p:cNvPr id="4" name="Rectangle 3">
            <a:extLst>
              <a:ext uri="{FF2B5EF4-FFF2-40B4-BE49-F238E27FC236}">
                <a16:creationId xmlns:a16="http://schemas.microsoft.com/office/drawing/2014/main" id="{15C9EAF0-2448-42F7-A2DA-968FC588994B}"/>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Love Demands Involvement.</a:t>
            </a:r>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8AB97814-F80C-44C1-AE0B-492494A612A0}"/>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2A4D463-FCF5-4B07-BE44-52EC29D9889E}"/>
              </a:ext>
            </a:extLst>
          </p:cNvPr>
          <p:cNvSpPr>
            <a:spLocks noGrp="1" noChangeArrowheads="1"/>
          </p:cNvSpPr>
          <p:nvPr>
            <p:ph idx="1"/>
          </p:nvPr>
        </p:nvSpPr>
        <p:spPr>
          <a:xfrm>
            <a:off x="457200" y="1066800"/>
            <a:ext cx="8229600" cy="5257800"/>
          </a:xfrm>
        </p:spPr>
        <p:txBody>
          <a:bodyPr>
            <a:noAutofit/>
          </a:bodyPr>
          <a:lstStyle/>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C. Neither Chose to Get Involved.</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Excuses for not helping.</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a. It’s too dangerous.</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b. It might cost me money.</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a:t>
            </a:r>
          </a:p>
        </p:txBody>
      </p:sp>
      <p:sp>
        <p:nvSpPr>
          <p:cNvPr id="4" name="Rectangle 3">
            <a:extLst>
              <a:ext uri="{FF2B5EF4-FFF2-40B4-BE49-F238E27FC236}">
                <a16:creationId xmlns:a16="http://schemas.microsoft.com/office/drawing/2014/main" id="{16F9E0E7-3193-4F33-A168-C679FF3B1EAD}"/>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Love Demands Involvement.</a:t>
            </a:r>
          </a:p>
        </p:txBody>
      </p:sp>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9DF1BF67-6787-4764-9F9A-F4C37077466C}"/>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29F002F5-E6FA-4E47-B319-4ECFAAC082CA}"/>
              </a:ext>
            </a:extLst>
          </p:cNvPr>
          <p:cNvSpPr>
            <a:spLocks noGrp="1" noChangeArrowheads="1"/>
          </p:cNvSpPr>
          <p:nvPr>
            <p:ph idx="1"/>
          </p:nvPr>
        </p:nvSpPr>
        <p:spPr>
          <a:xfrm>
            <a:off x="457200" y="1066800"/>
            <a:ext cx="8229600" cy="5257800"/>
          </a:xfrm>
        </p:spPr>
        <p:txBody>
          <a:bodyPr>
            <a:noAutofit/>
          </a:bodyPr>
          <a:lstStyle/>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C. Neither Chose to Get Involved.</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Excuses for not helping.</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a. It’s too dangerous.</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b. It might cost me money.</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c. Might take too much time.</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a:t>
            </a:r>
          </a:p>
        </p:txBody>
      </p:sp>
      <p:sp>
        <p:nvSpPr>
          <p:cNvPr id="4" name="Rectangle 3">
            <a:extLst>
              <a:ext uri="{FF2B5EF4-FFF2-40B4-BE49-F238E27FC236}">
                <a16:creationId xmlns:a16="http://schemas.microsoft.com/office/drawing/2014/main" id="{DFD4E18E-140A-4D97-A4CF-B79DBD74DFDD}"/>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Love Demands Involvement.</a:t>
            </a:r>
          </a:p>
        </p:txBody>
      </p:sp>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532AADF-2606-4082-A36E-05BE957E35B6}"/>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ED774153-31D5-4FCF-8556-B08F83D22C8B}"/>
              </a:ext>
            </a:extLst>
          </p:cNvPr>
          <p:cNvSpPr>
            <a:spLocks noGrp="1" noChangeArrowheads="1"/>
          </p:cNvSpPr>
          <p:nvPr>
            <p:ph idx="1"/>
          </p:nvPr>
        </p:nvSpPr>
        <p:spPr>
          <a:xfrm>
            <a:off x="457200" y="1066800"/>
            <a:ext cx="8229600" cy="5257800"/>
          </a:xfrm>
        </p:spPr>
        <p:txBody>
          <a:bodyPr>
            <a:noAutofit/>
          </a:bodyPr>
          <a:lstStyle/>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C. Neither Chose to Get Involved.</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Excuses for not helping.</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a. It’s too dangerous.</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b. It might cost me money.</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c. Might take too much time.</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d. I would become unclean.</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a:t>
            </a:r>
          </a:p>
        </p:txBody>
      </p:sp>
      <p:sp>
        <p:nvSpPr>
          <p:cNvPr id="4" name="Rectangle 3">
            <a:extLst>
              <a:ext uri="{FF2B5EF4-FFF2-40B4-BE49-F238E27FC236}">
                <a16:creationId xmlns:a16="http://schemas.microsoft.com/office/drawing/2014/main" id="{79022625-27EF-4A99-96E6-8381AB8B16FD}"/>
              </a:ext>
            </a:extLst>
          </p:cNvPr>
          <p:cNvSpPr/>
          <p:nvPr/>
        </p:nvSpPr>
        <p:spPr>
          <a:xfrm>
            <a:off x="7620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 Love Demands Involvement.</a:t>
            </a:r>
          </a:p>
        </p:txBody>
      </p:sp>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937A2AF2-75AA-4E27-A3F0-356F347C3A81}"/>
              </a:ext>
            </a:extLst>
          </p:cNvPr>
          <p:cNvSpPr>
            <a:spLocks noGrp="1" noChangeArrowheads="1"/>
          </p:cNvSpPr>
          <p:nvPr>
            <p:ph type="title"/>
          </p:nvPr>
        </p:nvSpPr>
        <p:spPr>
          <a:xfrm>
            <a:off x="457200" y="1524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45A5D774-EE12-40E9-A87D-69A19D220AC7}"/>
              </a:ext>
            </a:extLst>
          </p:cNvPr>
          <p:cNvSpPr>
            <a:spLocks noGrp="1" noChangeArrowheads="1"/>
          </p:cNvSpPr>
          <p:nvPr>
            <p:ph idx="1"/>
          </p:nvPr>
        </p:nvSpPr>
        <p:spPr>
          <a:xfrm>
            <a:off x="457200" y="1066800"/>
            <a:ext cx="8229600" cy="4648200"/>
          </a:xfrm>
        </p:spPr>
        <p:txBody>
          <a:bodyPr>
            <a:normAutofit/>
          </a:bodyPr>
          <a:lstStyle/>
          <a:p>
            <a:pPr marL="857250" indent="-857250" algn="just" eaLnBrk="1" fontAlgn="auto" hangingPunct="1">
              <a:spcAft>
                <a:spcPts val="0"/>
              </a:spcAft>
              <a:buFont typeface="Wingdings 2" panose="05020102010507070707" pitchFamily="18" charset="2"/>
              <a:buNone/>
              <a:defRPr/>
            </a:pPr>
            <a:r>
              <a:rPr lang="en-US" sz="4400" b="1" dirty="0">
                <a:solidFill>
                  <a:schemeClr val="bg1">
                    <a:lumMod val="65000"/>
                  </a:schemeClr>
                </a:solidFill>
                <a:effectLst>
                  <a:outerShdw blurRad="38100" dist="38100" dir="2700000" algn="tl">
                    <a:srgbClr val="000000">
                      <a:alpha val="43137"/>
                    </a:srgbClr>
                  </a:outerShdw>
                </a:effectLst>
                <a:latin typeface="Arial Narrow" pitchFamily="34" charset="0"/>
              </a:rPr>
              <a:t>I. Love Demands Involvement</a:t>
            </a:r>
            <a:br>
              <a:rPr lang="en-US" sz="4400" b="1" dirty="0">
                <a:solidFill>
                  <a:schemeClr val="bg1">
                    <a:lumMod val="65000"/>
                  </a:schemeClr>
                </a:solidFill>
                <a:effectLst>
                  <a:outerShdw blurRad="38100" dist="38100" dir="2700000" algn="tl">
                    <a:srgbClr val="000000">
                      <a:alpha val="43137"/>
                    </a:srgbClr>
                  </a:outerShdw>
                </a:effectLst>
                <a:latin typeface="Arial Narrow" pitchFamily="34" charset="0"/>
              </a:rPr>
            </a:br>
            <a:r>
              <a:rPr lang="en-US" sz="2800" b="1" dirty="0">
                <a:solidFill>
                  <a:schemeClr val="bg1">
                    <a:lumMod val="65000"/>
                  </a:schemeClr>
                </a:solidFill>
                <a:effectLst>
                  <a:outerShdw blurRad="38100" dist="38100" dir="2700000" algn="tl">
                    <a:srgbClr val="000000">
                      <a:alpha val="43137"/>
                    </a:srgbClr>
                  </a:outerShdw>
                </a:effectLst>
                <a:latin typeface="Arial" pitchFamily="34" charset="0"/>
                <a:cs typeface="Arial" pitchFamily="34" charset="0"/>
              </a:rPr>
              <a:t> – v29-32 &amp; 37</a:t>
            </a:r>
          </a:p>
          <a:p>
            <a:pPr marL="609600" indent="-609600" algn="just" eaLnBrk="1" fontAlgn="auto" hangingPunct="1">
              <a:spcAft>
                <a:spcPts val="0"/>
              </a:spcAft>
              <a:buFont typeface="Wingdings 2" panose="05020102010507070707" pitchFamily="18" charset="2"/>
              <a:buNone/>
              <a:defRPr/>
            </a:pPr>
            <a:r>
              <a:rPr lang="en-US" sz="4400" b="1" dirty="0">
                <a:solidFill>
                  <a:srgbClr val="002060"/>
                </a:solidFill>
                <a:effectLst>
                  <a:outerShdw blurRad="38100" dist="38100" dir="2700000" algn="tl">
                    <a:srgbClr val="000000">
                      <a:alpha val="43137"/>
                    </a:srgbClr>
                  </a:outerShdw>
                </a:effectLst>
                <a:latin typeface="Arial Narrow" pitchFamily="34" charset="0"/>
                <a:cs typeface="Arial" pitchFamily="34" charset="0"/>
              </a:rPr>
              <a:t>II. Love is Not Selective </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v33 &amp; 36-37</a:t>
            </a:r>
          </a:p>
        </p:txBody>
      </p:sp>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8FD79601-359C-4833-80CD-99CFC3BFB3A6}"/>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F3D9C143-A8B1-4A50-ADC2-42B285DE3CC9}"/>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The Question: “Which of these three do you think was a neighbor to the man who fell into the hands of </a:t>
            </a:r>
            <a:r>
              <a:rPr lang="en-US" sz="4400" b="1">
                <a:solidFill>
                  <a:srgbClr val="990033"/>
                </a:solidFill>
                <a:effectLst>
                  <a:outerShdw blurRad="38100" dist="38100" dir="2700000" algn="tl">
                    <a:srgbClr val="000000">
                      <a:alpha val="43137"/>
                    </a:srgbClr>
                  </a:outerShdw>
                </a:effectLst>
                <a:latin typeface="Arial Narrow" pitchFamily="34" charset="0"/>
              </a:rPr>
              <a:t>the robbers”?</a:t>
            </a:r>
            <a:endParaRPr lang="en-US" sz="4400" b="1" dirty="0">
              <a:solidFill>
                <a:srgbClr val="990033"/>
              </a:solidFill>
              <a:effectLst>
                <a:outerShdw blurRad="38100" dist="38100" dir="2700000" algn="tl">
                  <a:srgbClr val="000000">
                    <a:alpha val="43137"/>
                  </a:srgbClr>
                </a:outerShdw>
              </a:effectLst>
              <a:latin typeface="Arial Narrow" pitchFamily="34" charset="0"/>
            </a:endParaRPr>
          </a:p>
          <a:p>
            <a:pPr marL="609600" indent="-609600" algn="just"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a:p>
            <a:pPr marL="609600" indent="-609600" algn="ctr"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22224442-220A-47BE-A3CA-629A8482F681}"/>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Love is Not Selective.</a:t>
            </a:r>
            <a:endParaRPr lang="en-US" dirty="0"/>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C0889369-6BB9-4F48-B396-614F4D8CD950}"/>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A9BCEB6-78B2-4CEB-9CAA-1DBE38133E05}"/>
              </a:ext>
            </a:extLst>
          </p:cNvPr>
          <p:cNvSpPr>
            <a:spLocks noGrp="1" noChangeArrowheads="1"/>
          </p:cNvSpPr>
          <p:nvPr>
            <p:ph idx="1"/>
          </p:nvPr>
        </p:nvSpPr>
        <p:spPr>
          <a:xfrm>
            <a:off x="457200" y="1219200"/>
            <a:ext cx="8229600" cy="5410200"/>
          </a:xfrm>
        </p:spPr>
        <p:txBody>
          <a:bodyPr>
            <a:normAutofit/>
          </a:bodyPr>
          <a:lstStyle/>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Luke 10:27</a:t>
            </a:r>
          </a:p>
          <a:p>
            <a:pPr algn="just">
              <a:buFont typeface="Wingdings 2" panose="05020102010507070707" pitchFamily="18" charset="2"/>
              <a:buNone/>
              <a:defRPr/>
            </a:pP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Love the Lord your God with all your heart and with all your soul and with all your strength and with all your mind</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and, Love your neighbor as yourself.</a:t>
            </a:r>
          </a:p>
          <a:p>
            <a:pPr algn="jus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algn="ctr">
              <a:buFont typeface="Wingdings 2" panose="05020102010507070707" pitchFamily="18" charset="2"/>
              <a:buNone/>
              <a:defRPr/>
            </a:pPr>
            <a:r>
              <a:rPr lang="en-US" sz="2800" b="1" dirty="0">
                <a:solidFill>
                  <a:srgbClr val="339966"/>
                </a:solidFill>
                <a:effectLst>
                  <a:outerShdw blurRad="38100" dist="38100" dir="2700000" algn="tl">
                    <a:srgbClr val="000000">
                      <a:alpha val="43137"/>
                    </a:srgbClr>
                  </a:outerShdw>
                </a:effectLst>
                <a:latin typeface="Arial" pitchFamily="34" charset="0"/>
                <a:cs typeface="Arial" pitchFamily="34" charset="0"/>
              </a:rPr>
              <a:t>Deuteronomy 6:4-5</a:t>
            </a:r>
          </a:p>
        </p:txBody>
      </p:sp>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B5ACF161-07D7-423B-A133-27A3AE90E09A}"/>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F40AA261-C618-45F0-A4DE-4CA05B1C3D92}"/>
              </a:ext>
            </a:extLst>
          </p:cNvPr>
          <p:cNvSpPr>
            <a:spLocks noGrp="1" noChangeArrowheads="1"/>
          </p:cNvSpPr>
          <p:nvPr>
            <p:ph idx="1"/>
          </p:nvPr>
        </p:nvSpPr>
        <p:spPr>
          <a:xfrm>
            <a:off x="457200" y="1143000"/>
            <a:ext cx="8229600" cy="5410200"/>
          </a:xfrm>
        </p:spPr>
        <p:txBody>
          <a:bodyPr>
            <a:normAutofit/>
          </a:bodyPr>
          <a:lstStyle/>
          <a:p>
            <a:pPr marL="742950" indent="-742950" algn="just" eaLnBrk="1" hangingPunct="1">
              <a:buFont typeface="Wingdings 2" panose="05020102010507070707" pitchFamily="18" charset="2"/>
              <a:buNone/>
            </a:pPr>
            <a:r>
              <a:rPr lang="en-US" altLang="en-US" sz="4400" b="1">
                <a:solidFill>
                  <a:srgbClr val="990033"/>
                </a:solidFill>
                <a:effectLst>
                  <a:outerShdw blurRad="38100" dist="38100" dir="2700000" algn="tl">
                    <a:srgbClr val="C0C0C0"/>
                  </a:outerShdw>
                </a:effectLst>
                <a:latin typeface="Arial Narrow" panose="020B0606020202030204" pitchFamily="34" charset="0"/>
              </a:rPr>
              <a:t>A. The Question: “Which of these three do you think was a neighbor to the man who fell into the hands of the robbers”?</a:t>
            </a:r>
          </a:p>
          <a:p>
            <a:pPr marL="742950" indent="-742950" algn="just" eaLnBrk="1" hangingPunct="1">
              <a:buFont typeface="Wingdings 2" panose="05020102010507070707" pitchFamily="18" charset="2"/>
              <a:buNone/>
            </a:pPr>
            <a:r>
              <a:rPr lang="en-US" altLang="en-US" sz="4400" b="1">
                <a:solidFill>
                  <a:srgbClr val="990033"/>
                </a:solidFill>
                <a:effectLst>
                  <a:outerShdw blurRad="38100" dist="38100" dir="2700000" algn="tl">
                    <a:srgbClr val="C0C0C0"/>
                  </a:outerShdw>
                </a:effectLst>
                <a:latin typeface="Arial Narrow" panose="020B0606020202030204" pitchFamily="34" charset="0"/>
              </a:rPr>
              <a:t>	1. </a:t>
            </a:r>
            <a:r>
              <a:rPr lang="en-US" altLang="en-US" sz="4400" b="1">
                <a:solidFill>
                  <a:srgbClr val="339966"/>
                </a:solidFill>
                <a:effectLst>
                  <a:outerShdw blurRad="38100" dist="38100" dir="2700000" algn="tl">
                    <a:srgbClr val="C0C0C0"/>
                  </a:outerShdw>
                </a:effectLst>
                <a:latin typeface="Arial Narrow" panose="020B0606020202030204" pitchFamily="34" charset="0"/>
              </a:rPr>
              <a:t>Neighbor</a:t>
            </a:r>
            <a:r>
              <a:rPr lang="en-US" altLang="en-US" sz="4400" b="1">
                <a:solidFill>
                  <a:srgbClr val="990033"/>
                </a:solidFill>
                <a:effectLst>
                  <a:outerShdw blurRad="38100" dist="38100" dir="2700000" algn="tl">
                    <a:srgbClr val="C0C0C0"/>
                  </a:outerShdw>
                </a:effectLst>
                <a:latin typeface="Arial Narrow" panose="020B0606020202030204" pitchFamily="34" charset="0"/>
              </a:rPr>
              <a:t> </a:t>
            </a:r>
            <a:r>
              <a:rPr lang="en-US" altLang="en-US" sz="4400" b="1">
                <a:solidFill>
                  <a:schemeClr val="tx1"/>
                </a:solidFill>
                <a:effectLst>
                  <a:outerShdw blurRad="38100" dist="38100" dir="2700000" algn="tl">
                    <a:srgbClr val="C0C0C0"/>
                  </a:outerShdw>
                </a:effectLst>
                <a:latin typeface="Arial Narrow" panose="020B0606020202030204" pitchFamily="34" charset="0"/>
              </a:rPr>
              <a:t>*</a:t>
            </a:r>
            <a:r>
              <a:rPr lang="en-US" altLang="en-US" sz="4400" b="1">
                <a:solidFill>
                  <a:srgbClr val="990033"/>
                </a:solidFill>
                <a:effectLst>
                  <a:outerShdw blurRad="38100" dist="38100" dir="2700000" algn="tl">
                    <a:srgbClr val="C0C0C0"/>
                  </a:outerShdw>
                </a:effectLst>
                <a:latin typeface="Arial Narrow" panose="020B0606020202030204" pitchFamily="34" charset="0"/>
              </a:rPr>
              <a:t> = one who is near.</a:t>
            </a:r>
          </a:p>
          <a:p>
            <a:pPr marL="742950" indent="-742950" algn="just" eaLnBrk="1" hangingPunct="1">
              <a:buFont typeface="Wingdings 2" panose="05020102010507070707" pitchFamily="18" charset="2"/>
              <a:buNone/>
            </a:pPr>
            <a:endParaRPr lang="en-US" altLang="en-US" sz="2800" b="1">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endParaRPr>
          </a:p>
          <a:p>
            <a:pPr marL="742950" indent="-742950" algn="just" eaLnBrk="1" hangingPunct="1">
              <a:buFont typeface="Wingdings 2" panose="05020102010507070707" pitchFamily="18" charset="2"/>
              <a:buNone/>
            </a:pPr>
            <a:endParaRPr lang="en-US" altLang="en-US" sz="2800" b="1">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endParaRPr>
          </a:p>
          <a:p>
            <a:pPr marL="742950" indent="-742950" algn="just" eaLnBrk="1" hangingPunct="1">
              <a:buFont typeface="Wingdings 2" panose="05020102010507070707" pitchFamily="18" charset="2"/>
              <a:buNone/>
            </a:pPr>
            <a:endParaRPr lang="en-US" altLang="en-US" sz="2800" b="1">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endParaRPr>
          </a:p>
          <a:p>
            <a:pPr marL="742950" indent="-742950" algn="just" eaLnBrk="1" hangingPunct="1">
              <a:buFont typeface="Wingdings 2" panose="05020102010507070707" pitchFamily="18" charset="2"/>
              <a:buNone/>
            </a:pPr>
            <a:r>
              <a:rPr lang="en-US"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rPr>
              <a:t>* </a:t>
            </a:r>
            <a:r>
              <a:rPr lang="el-GR"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rPr>
              <a:t>πλησίον</a:t>
            </a:r>
            <a:endParaRPr lang="en-US" altLang="en-US" sz="2800" b="1">
              <a:solidFill>
                <a:schemeClr val="tx1"/>
              </a:solidFill>
              <a:effectLst>
                <a:outerShdw blurRad="38100" dist="38100" dir="2700000" algn="tl">
                  <a:srgbClr val="C0C0C0"/>
                </a:outerShdw>
              </a:effectLst>
              <a:latin typeface="Segoe UI Symbol" panose="020B0502040204020203" pitchFamily="34" charset="0"/>
              <a:ea typeface="Segoe UI Symbol" panose="020B0502040204020203" pitchFamily="34" charset="0"/>
              <a:cs typeface="Segoe UI Symbol" panose="020B0502040204020203" pitchFamily="34" charset="0"/>
            </a:endParaRPr>
          </a:p>
          <a:p>
            <a:pPr marL="742950" indent="-742950" algn="just" eaLnBrk="1" hangingPunct="1">
              <a:buFont typeface="Wingdings 2" panose="05020102010507070707" pitchFamily="18" charset="2"/>
              <a:buNone/>
            </a:pPr>
            <a:endParaRPr lang="en-US" altLang="en-US" sz="4400" b="1">
              <a:solidFill>
                <a:srgbClr val="990033"/>
              </a:solidFill>
              <a:effectLst>
                <a:outerShdw blurRad="38100" dist="38100" dir="2700000" algn="tl">
                  <a:srgbClr val="C0C0C0"/>
                </a:outerShdw>
              </a:effectLst>
              <a:latin typeface="Arial Narrow" panose="020B0606020202030204" pitchFamily="34" charset="0"/>
            </a:endParaRPr>
          </a:p>
          <a:p>
            <a:pPr marL="742950" indent="-742950" algn="ctr" eaLnBrk="1" hangingPunct="1">
              <a:buFont typeface="Wingdings 2" panose="05020102010507070707" pitchFamily="18" charset="2"/>
              <a:buNone/>
            </a:pPr>
            <a:endParaRPr lang="en-US" altLang="en-US" sz="4400" b="1">
              <a:solidFill>
                <a:srgbClr val="990033"/>
              </a:solidFill>
              <a:effectLst>
                <a:outerShdw blurRad="38100" dist="38100" dir="2700000" algn="tl">
                  <a:srgbClr val="C0C0C0"/>
                </a:outerShdw>
              </a:effectLst>
              <a:latin typeface="Arial Narrow" panose="020B0606020202030204" pitchFamily="34" charset="0"/>
            </a:endParaRPr>
          </a:p>
        </p:txBody>
      </p:sp>
      <p:sp>
        <p:nvSpPr>
          <p:cNvPr id="4" name="Rectangle 3">
            <a:extLst>
              <a:ext uri="{FF2B5EF4-FFF2-40B4-BE49-F238E27FC236}">
                <a16:creationId xmlns:a16="http://schemas.microsoft.com/office/drawing/2014/main" id="{6E262B62-E08C-4537-8E2C-DEB8A93DF348}"/>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Love is Not Selective.</a:t>
            </a:r>
            <a:endParaRPr lang="en-US" dirty="0"/>
          </a:p>
        </p:txBody>
      </p:sp>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3EB61AF0-AC8E-442C-AAE2-22355E331B20}"/>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FBA33B15-C02C-41EB-91FE-5E1AD326368A}"/>
              </a:ext>
            </a:extLst>
          </p:cNvPr>
          <p:cNvSpPr>
            <a:spLocks noGrp="1" noChangeArrowheads="1"/>
          </p:cNvSpPr>
          <p:nvPr>
            <p:ph idx="1"/>
          </p:nvPr>
        </p:nvSpPr>
        <p:spPr>
          <a:xfrm>
            <a:off x="457200" y="1143000"/>
            <a:ext cx="8229600" cy="5410200"/>
          </a:xfrm>
        </p:spPr>
        <p:txBody>
          <a:bodyPr>
            <a:normAutofit/>
          </a:bodyPr>
          <a:lstStyle/>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The Question: “Which of these three do you think was a neighbor to the man who fell into the hands of the robbers?</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Proverbs 3:29 - Do not plot harm against your neighbor,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who lives trustfully</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near you.</a:t>
            </a:r>
          </a:p>
        </p:txBody>
      </p:sp>
      <p:sp>
        <p:nvSpPr>
          <p:cNvPr id="4" name="Rectangle 3">
            <a:extLst>
              <a:ext uri="{FF2B5EF4-FFF2-40B4-BE49-F238E27FC236}">
                <a16:creationId xmlns:a16="http://schemas.microsoft.com/office/drawing/2014/main" id="{A3444ACA-FFFA-45BC-80CB-731C8D494710}"/>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Love is Not Selective.</a:t>
            </a:r>
            <a:endParaRPr lang="en-US" dirty="0"/>
          </a:p>
        </p:txBody>
      </p:sp>
    </p:spTree>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0410535-7EEA-4189-813B-CAE42826AC5F}"/>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238B534C-CB0B-4813-BAFF-CABA7508ED68}"/>
              </a:ext>
            </a:extLst>
          </p:cNvPr>
          <p:cNvSpPr>
            <a:spLocks noGrp="1" noChangeArrowheads="1"/>
          </p:cNvSpPr>
          <p:nvPr>
            <p:ph idx="1"/>
          </p:nvPr>
        </p:nvSpPr>
        <p:spPr>
          <a:xfrm>
            <a:off x="457200" y="1143000"/>
            <a:ext cx="8229600" cy="5410200"/>
          </a:xfrm>
        </p:spPr>
        <p:txBody>
          <a:bodyPr>
            <a:normAutofit/>
          </a:bodyPr>
          <a:lstStyle/>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The Question: “Which of these three do you think was a neighbor to the man who fell into the hands of the robbers?</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Proverbs 27:10 - Do not forsake your friend and the friend of your father, and do not go to your brother’s house when disaster strikes you — better a neighbor nearby than a brother far away.</a:t>
            </a:r>
          </a:p>
        </p:txBody>
      </p:sp>
      <p:sp>
        <p:nvSpPr>
          <p:cNvPr id="4" name="Rectangle 3">
            <a:extLst>
              <a:ext uri="{FF2B5EF4-FFF2-40B4-BE49-F238E27FC236}">
                <a16:creationId xmlns:a16="http://schemas.microsoft.com/office/drawing/2014/main" id="{BE601025-33F7-4DCD-8FDF-37A0CFA19448}"/>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Love is Not Selective.</a:t>
            </a:r>
            <a:endParaRPr lang="en-US" dirty="0"/>
          </a:p>
        </p:txBody>
      </p:sp>
    </p:spTree>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B80A41A-3602-4E8C-979C-DFF18D6F5EFD}"/>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09D85CA0-E095-4691-A9DC-B1308E2E10E4}"/>
              </a:ext>
            </a:extLst>
          </p:cNvPr>
          <p:cNvSpPr>
            <a:spLocks noGrp="1" noChangeArrowheads="1"/>
          </p:cNvSpPr>
          <p:nvPr>
            <p:ph idx="1"/>
          </p:nvPr>
        </p:nvSpPr>
        <p:spPr>
          <a:xfrm>
            <a:off x="457200" y="1143000"/>
            <a:ext cx="8229600" cy="5410200"/>
          </a:xfrm>
        </p:spPr>
        <p:txBody>
          <a:bodyPr>
            <a:normAutofit/>
          </a:bodyPr>
          <a:lstStyle/>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The Question: “Which of these three do you think was a neighbor to the man who fell into the hands of the robbers?</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Luke 15:6 - Then he calls his friends and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neighbors</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together and says,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Rejoice with me</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I have found my lost sheep.’</a:t>
            </a:r>
          </a:p>
        </p:txBody>
      </p:sp>
      <p:sp>
        <p:nvSpPr>
          <p:cNvPr id="4" name="Rectangle 3">
            <a:extLst>
              <a:ext uri="{FF2B5EF4-FFF2-40B4-BE49-F238E27FC236}">
                <a16:creationId xmlns:a16="http://schemas.microsoft.com/office/drawing/2014/main" id="{1F4F5FDA-B4CA-42DD-AE67-6AECB41FC8E7}"/>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Love is Not Selective.</a:t>
            </a:r>
            <a:endParaRPr lang="en-US" dirty="0"/>
          </a:p>
        </p:txBody>
      </p:sp>
    </p:spTree>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E20A1031-A723-4086-B43E-19A0FF5EAD67}"/>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CEE8C39D-FCBB-44C2-A09E-38EB0E83A4B9}"/>
              </a:ext>
            </a:extLst>
          </p:cNvPr>
          <p:cNvSpPr>
            <a:spLocks noGrp="1" noChangeArrowheads="1"/>
          </p:cNvSpPr>
          <p:nvPr>
            <p:ph idx="1"/>
          </p:nvPr>
        </p:nvSpPr>
        <p:spPr>
          <a:xfrm>
            <a:off x="457200" y="1143000"/>
            <a:ext cx="8229600" cy="5410200"/>
          </a:xfrm>
        </p:spPr>
        <p:txBody>
          <a:bodyPr>
            <a:normAutofit/>
          </a:bodyPr>
          <a:lstStyle/>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The Question: “Which of these three do you think was a neighbor to the man who fell into the hands of the robbers?</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Luke 15:9 - She calls her friends and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neighbors</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together and says,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Rejoice with me</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I have found my lost coin.’</a:t>
            </a:r>
            <a:endParaRPr lang="en-US" sz="2800" b="1" baseline="300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a:extLst>
              <a:ext uri="{FF2B5EF4-FFF2-40B4-BE49-F238E27FC236}">
                <a16:creationId xmlns:a16="http://schemas.microsoft.com/office/drawing/2014/main" id="{1F0FE859-ED0B-4EF1-9285-F30F2DEB2C3A}"/>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Love is Not Selective.</a:t>
            </a:r>
            <a:endParaRPr lang="en-US" dirty="0"/>
          </a:p>
        </p:txBody>
      </p:sp>
    </p:spTree>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9452DA4D-8EB7-456C-B286-42287D309B60}"/>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81923" name="Content Placeholder 4" descr="Scan0006 - Copy.jpg">
            <a:extLst>
              <a:ext uri="{FF2B5EF4-FFF2-40B4-BE49-F238E27FC236}">
                <a16:creationId xmlns:a16="http://schemas.microsoft.com/office/drawing/2014/main" id="{10B2BE4E-743E-441C-841D-40014895BB6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 y="1066800"/>
            <a:ext cx="7467600" cy="5799138"/>
          </a:xfrm>
        </p:spPr>
      </p:pic>
      <p:sp>
        <p:nvSpPr>
          <p:cNvPr id="4" name="Rectangle 3">
            <a:extLst>
              <a:ext uri="{FF2B5EF4-FFF2-40B4-BE49-F238E27FC236}">
                <a16:creationId xmlns:a16="http://schemas.microsoft.com/office/drawing/2014/main" id="{04D55897-90DA-4DAE-BFF7-BBFDB4CFAB77}"/>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Love is Not Selective.</a:t>
            </a:r>
          </a:p>
        </p:txBody>
      </p:sp>
    </p:spTree>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592042D0-DB93-4F6E-8F09-68A310056668}"/>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0BCFE4BF-46BF-4945-ACCE-BE56E865468D}"/>
              </a:ext>
            </a:extLst>
          </p:cNvPr>
          <p:cNvSpPr>
            <a:spLocks noGrp="1" noChangeArrowheads="1"/>
          </p:cNvSpPr>
          <p:nvPr>
            <p:ph idx="1"/>
          </p:nvPr>
        </p:nvSpPr>
        <p:spPr>
          <a:xfrm>
            <a:off x="457200" y="1143000"/>
            <a:ext cx="8229600" cy="5410200"/>
          </a:xfrm>
        </p:spPr>
        <p:txBody>
          <a:bodyPr>
            <a:normAutofit/>
          </a:bodyPr>
          <a:lstStyle/>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The Lord’s Application of Love</a:t>
            </a:r>
          </a:p>
          <a:p>
            <a:pPr marL="742950" indent="-74295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t>
            </a:r>
            <a:r>
              <a:rPr lang="en-US" sz="4400" b="1" dirty="0">
                <a:solidFill>
                  <a:srgbClr val="339966"/>
                </a:solidFill>
                <a:effectLst>
                  <a:outerShdw blurRad="38100" dist="38100" dir="2700000" algn="tl">
                    <a:srgbClr val="000000">
                      <a:alpha val="43137"/>
                    </a:srgbClr>
                  </a:outerShdw>
                </a:effectLst>
                <a:latin typeface="Arial Narrow" pitchFamily="34" charset="0"/>
              </a:rPr>
              <a:t>Sermon on the Mount</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a:t>
            </a:r>
          </a:p>
          <a:p>
            <a:pPr marL="609600" indent="-609600" algn="just"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a:p>
            <a:pPr marL="609600" indent="-609600" algn="ctr"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F168E2E5-1FBD-4E2F-8163-1928EAB7EED2}"/>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Love is Not Selective.</a:t>
            </a:r>
            <a:endParaRPr lang="en-US" dirty="0"/>
          </a:p>
        </p:txBody>
      </p:sp>
    </p:spTree>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7CDE00F8-45C8-41DF-9E75-D69F8CF9F9A4}"/>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6EB672CE-4643-4B41-9A88-93072F2613BA}"/>
              </a:ext>
            </a:extLst>
          </p:cNvPr>
          <p:cNvSpPr>
            <a:spLocks noGrp="1" noChangeArrowheads="1"/>
          </p:cNvSpPr>
          <p:nvPr>
            <p:ph idx="1"/>
          </p:nvPr>
        </p:nvSpPr>
        <p:spPr>
          <a:xfrm>
            <a:off x="457200" y="1143000"/>
            <a:ext cx="8229600" cy="5410200"/>
          </a:xfrm>
        </p:spPr>
        <p:txBody>
          <a:bodyPr>
            <a:normAutofit/>
          </a:bodyPr>
          <a:lstStyle/>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The Lord’s Application of Love</a:t>
            </a:r>
          </a:p>
          <a:p>
            <a:pPr marL="742950" indent="-74295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t>
            </a:r>
            <a:r>
              <a:rPr lang="en-US" sz="4400" b="1" dirty="0">
                <a:solidFill>
                  <a:srgbClr val="339966"/>
                </a:solidFill>
                <a:effectLst>
                  <a:outerShdw blurRad="38100" dist="38100" dir="2700000" algn="tl">
                    <a:srgbClr val="000000">
                      <a:alpha val="43137"/>
                    </a:srgbClr>
                  </a:outerShdw>
                </a:effectLst>
                <a:latin typeface="Arial Narrow" pitchFamily="34" charset="0"/>
              </a:rPr>
              <a:t>Sermon on the Mount</a:t>
            </a:r>
            <a:r>
              <a:rPr lang="en-US" sz="4400" b="1" dirty="0">
                <a:solidFill>
                  <a:srgbClr val="990033"/>
                </a:solidFill>
                <a:effectLst>
                  <a:outerShdw blurRad="38100" dist="38100" dir="2700000" algn="tl">
                    <a:srgbClr val="000000">
                      <a:alpha val="43137"/>
                    </a:srgbClr>
                  </a:outerShdw>
                </a:effectLst>
                <a:latin typeface="Arial Narrow" pitchFamily="34" charset="0"/>
              </a:rPr>
              <a:t>)</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Enemies.</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Romans.</a:t>
            </a:r>
          </a:p>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3. The wealthy.	</a:t>
            </a:r>
          </a:p>
          <a:p>
            <a:pPr marL="609600" indent="-609600" algn="just"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a:p>
            <a:pPr marL="609600" indent="-609600" algn="ctr"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7A90C2DB-56E3-4519-85D4-2E89799DAB7C}"/>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Love is Not Selective.</a:t>
            </a:r>
            <a:endParaRPr lang="en-US" dirty="0"/>
          </a:p>
        </p:txBody>
      </p:sp>
    </p:spTree>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2348914C-58FB-406D-921A-4447DD23D84E}"/>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A9397202-C642-4AA8-A372-815E471906BA}"/>
              </a:ext>
            </a:extLst>
          </p:cNvPr>
          <p:cNvSpPr>
            <a:spLocks noGrp="1" noChangeArrowheads="1"/>
          </p:cNvSpPr>
          <p:nvPr>
            <p:ph idx="1"/>
          </p:nvPr>
        </p:nvSpPr>
        <p:spPr>
          <a:xfrm>
            <a:off x="457200" y="1143000"/>
            <a:ext cx="8229600" cy="5410200"/>
          </a:xfrm>
        </p:spPr>
        <p:txBody>
          <a:bodyPr>
            <a:normAutofit/>
          </a:bodyPr>
          <a:lstStyle/>
          <a:p>
            <a:pPr marL="742950" indent="-74295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C. Worthiness is Not a Condition for Love!</a:t>
            </a:r>
          </a:p>
          <a:p>
            <a:pPr marL="742950" indent="-742950" algn="just" eaLnBrk="1" fontAlgn="auto" hangingPunct="1">
              <a:spcAft>
                <a:spcPts val="0"/>
              </a:spcAft>
              <a:buFont typeface="Wingdings 2" panose="05020102010507070707" pitchFamily="18" charset="2"/>
              <a:buNone/>
              <a:defRPr/>
            </a:pPr>
            <a:endParaRPr lang="en-US" sz="4400" b="1" dirty="0">
              <a:solidFill>
                <a:srgbClr val="990033"/>
              </a:solidFill>
              <a:effectLst>
                <a:outerShdw blurRad="38100" dist="38100" dir="2700000" algn="tl">
                  <a:srgbClr val="000000">
                    <a:alpha val="43137"/>
                  </a:srgbClr>
                </a:outerShdw>
              </a:effectLst>
              <a:latin typeface="Arial Narrow" pitchFamily="34" charset="0"/>
            </a:endParaRPr>
          </a:p>
          <a:p>
            <a:pPr marL="742950" indent="-742950" algn="ctr" eaLnBrk="1" fontAlgn="auto" hangingPunct="1">
              <a:spcAft>
                <a:spcPts val="0"/>
              </a:spcAf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Luke 15:11-32</a:t>
            </a:r>
          </a:p>
        </p:txBody>
      </p:sp>
      <p:sp>
        <p:nvSpPr>
          <p:cNvPr id="4" name="Rectangle 3">
            <a:extLst>
              <a:ext uri="{FF2B5EF4-FFF2-40B4-BE49-F238E27FC236}">
                <a16:creationId xmlns:a16="http://schemas.microsoft.com/office/drawing/2014/main" id="{D3D32F19-4A73-46B7-825B-00B1F1D05F8C}"/>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 Love is Not Selective.</a:t>
            </a:r>
            <a:endParaRPr lang="en-US" dirty="0"/>
          </a:p>
        </p:txBody>
      </p:sp>
    </p:spTree>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C442380A-0BDB-4E66-9A31-764CEDCB465B}"/>
              </a:ext>
            </a:extLst>
          </p:cNvPr>
          <p:cNvSpPr>
            <a:spLocks noGrp="1" noChangeArrowheads="1"/>
          </p:cNvSpPr>
          <p:nvPr>
            <p:ph type="title"/>
          </p:nvPr>
        </p:nvSpPr>
        <p:spPr>
          <a:xfrm>
            <a:off x="457200" y="1524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095CFBF0-AADE-409A-A1A0-B4C72E45037D}"/>
              </a:ext>
            </a:extLst>
          </p:cNvPr>
          <p:cNvSpPr>
            <a:spLocks noGrp="1" noChangeArrowheads="1"/>
          </p:cNvSpPr>
          <p:nvPr>
            <p:ph idx="1"/>
          </p:nvPr>
        </p:nvSpPr>
        <p:spPr>
          <a:xfrm>
            <a:off x="457200" y="1066800"/>
            <a:ext cx="8229600" cy="4648200"/>
          </a:xfrm>
        </p:spPr>
        <p:txBody>
          <a:bodyPr>
            <a:normAutofit/>
          </a:bodyPr>
          <a:lstStyle/>
          <a:p>
            <a:pPr marL="857250" indent="-857250" algn="just" eaLnBrk="1" fontAlgn="auto" hangingPunct="1">
              <a:spcAft>
                <a:spcPts val="0"/>
              </a:spcAft>
              <a:buFont typeface="Wingdings 2" panose="05020102010507070707" pitchFamily="18" charset="2"/>
              <a:buNone/>
              <a:defRPr/>
            </a:pPr>
            <a:r>
              <a:rPr lang="en-US" sz="4400" b="1" dirty="0">
                <a:solidFill>
                  <a:schemeClr val="bg1">
                    <a:lumMod val="65000"/>
                  </a:schemeClr>
                </a:solidFill>
                <a:effectLst>
                  <a:outerShdw blurRad="38100" dist="38100" dir="2700000" algn="tl">
                    <a:srgbClr val="000000">
                      <a:alpha val="43137"/>
                    </a:srgbClr>
                  </a:outerShdw>
                </a:effectLst>
                <a:latin typeface="Arial Narrow" pitchFamily="34" charset="0"/>
              </a:rPr>
              <a:t>I. Love Demands Involvement</a:t>
            </a:r>
            <a:br>
              <a:rPr lang="en-US" sz="4400" b="1" dirty="0">
                <a:solidFill>
                  <a:schemeClr val="bg1">
                    <a:lumMod val="65000"/>
                  </a:schemeClr>
                </a:solidFill>
                <a:effectLst>
                  <a:outerShdw blurRad="38100" dist="38100" dir="2700000" algn="tl">
                    <a:srgbClr val="000000">
                      <a:alpha val="43137"/>
                    </a:srgbClr>
                  </a:outerShdw>
                </a:effectLst>
                <a:latin typeface="Arial Narrow" pitchFamily="34" charset="0"/>
              </a:rPr>
            </a:br>
            <a:r>
              <a:rPr lang="en-US" sz="2800" b="1" dirty="0">
                <a:solidFill>
                  <a:schemeClr val="bg1">
                    <a:lumMod val="65000"/>
                  </a:schemeClr>
                </a:solidFill>
                <a:effectLst>
                  <a:outerShdw blurRad="38100" dist="38100" dir="2700000" algn="tl">
                    <a:srgbClr val="000000">
                      <a:alpha val="43137"/>
                    </a:srgbClr>
                  </a:outerShdw>
                </a:effectLst>
                <a:latin typeface="Arial" pitchFamily="34" charset="0"/>
                <a:cs typeface="Arial" pitchFamily="34" charset="0"/>
              </a:rPr>
              <a:t> – v29-32 &amp; 37</a:t>
            </a:r>
          </a:p>
          <a:p>
            <a:pPr marL="609600" indent="-609600" algn="just" eaLnBrk="1" fontAlgn="auto" hangingPunct="1">
              <a:spcAft>
                <a:spcPts val="0"/>
              </a:spcAft>
              <a:buFont typeface="Wingdings 2" panose="05020102010507070707" pitchFamily="18" charset="2"/>
              <a:buNone/>
              <a:defRPr/>
            </a:pPr>
            <a:r>
              <a:rPr lang="en-US" sz="4400" b="1" dirty="0">
                <a:solidFill>
                  <a:schemeClr val="bg1">
                    <a:lumMod val="65000"/>
                  </a:schemeClr>
                </a:solidFill>
                <a:effectLst>
                  <a:outerShdw blurRad="38100" dist="38100" dir="2700000" algn="tl">
                    <a:srgbClr val="000000">
                      <a:alpha val="43137"/>
                    </a:srgbClr>
                  </a:outerShdw>
                </a:effectLst>
                <a:latin typeface="Arial Narrow" pitchFamily="34" charset="0"/>
                <a:cs typeface="Arial" pitchFamily="34" charset="0"/>
              </a:rPr>
              <a:t>II. Love is Not Selective </a:t>
            </a:r>
            <a:r>
              <a:rPr lang="en-US" sz="2800" b="1" dirty="0">
                <a:solidFill>
                  <a:schemeClr val="bg1">
                    <a:lumMod val="65000"/>
                  </a:schemeClr>
                </a:solidFill>
                <a:effectLst>
                  <a:outerShdw blurRad="38100" dist="38100" dir="2700000" algn="tl">
                    <a:srgbClr val="000000">
                      <a:alpha val="43137"/>
                    </a:srgbClr>
                  </a:outerShdw>
                </a:effectLst>
                <a:latin typeface="Arial" pitchFamily="34" charset="0"/>
                <a:cs typeface="Arial" pitchFamily="34" charset="0"/>
              </a:rPr>
              <a:t>– v33 &amp; 36-37</a:t>
            </a:r>
          </a:p>
          <a:p>
            <a:pPr marL="609600" indent="-609600" algn="just" eaLnBrk="1" fontAlgn="auto" hangingPunct="1">
              <a:spcAft>
                <a:spcPts val="0"/>
              </a:spcAft>
              <a:buFont typeface="Wingdings 2" panose="05020102010507070707" pitchFamily="18" charset="2"/>
              <a:buNone/>
              <a:defRPr/>
            </a:pPr>
            <a:r>
              <a:rPr lang="en-US" sz="4400" b="1" dirty="0">
                <a:solidFill>
                  <a:srgbClr val="002060"/>
                </a:solidFill>
                <a:effectLst>
                  <a:outerShdw blurRad="38100" dist="38100" dir="2700000" algn="tl">
                    <a:srgbClr val="000000">
                      <a:alpha val="43137"/>
                    </a:srgbClr>
                  </a:outerShdw>
                </a:effectLst>
                <a:latin typeface="Arial Narrow" pitchFamily="34" charset="0"/>
                <a:cs typeface="Arial" pitchFamily="34" charset="0"/>
              </a:rPr>
              <a:t>III. Love Does Not Count the Cost </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v34-35</a:t>
            </a: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1AD0D21B-75CA-46DC-974F-016217F66E25}"/>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102569B6-7B8F-4C0D-BCA9-BE862D3B569C}"/>
              </a:ext>
            </a:extLst>
          </p:cNvPr>
          <p:cNvSpPr>
            <a:spLocks noGrp="1" noChangeArrowheads="1"/>
          </p:cNvSpPr>
          <p:nvPr>
            <p:ph idx="1"/>
          </p:nvPr>
        </p:nvSpPr>
        <p:spPr>
          <a:xfrm>
            <a:off x="457200" y="1219200"/>
            <a:ext cx="8229600" cy="5410200"/>
          </a:xfrm>
        </p:spPr>
        <p:txBody>
          <a:bodyPr>
            <a:normAutofit/>
          </a:bodyPr>
          <a:lstStyle/>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Luke 10:27</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Love the Lord your God with all your heart and with all your soul and with all your strength and with all your mind; and,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Love your neighbor as yourself</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a:t>
            </a:r>
          </a:p>
          <a:p>
            <a:pPr algn="jus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algn="ctr">
              <a:buFont typeface="Wingdings 2" panose="05020102010507070707" pitchFamily="18" charset="2"/>
              <a:buNone/>
              <a:defRPr/>
            </a:pPr>
            <a:r>
              <a:rPr lang="en-US" sz="2800" b="1" dirty="0">
                <a:solidFill>
                  <a:srgbClr val="339966"/>
                </a:solidFill>
                <a:effectLst>
                  <a:outerShdw blurRad="38100" dist="38100" dir="2700000" algn="tl">
                    <a:srgbClr val="000000">
                      <a:alpha val="43137"/>
                    </a:srgbClr>
                  </a:outerShdw>
                </a:effectLst>
                <a:latin typeface="Arial" pitchFamily="34" charset="0"/>
                <a:cs typeface="Arial" pitchFamily="34" charset="0"/>
              </a:rPr>
              <a:t>Leviticus 19:18</a:t>
            </a:r>
          </a:p>
        </p:txBody>
      </p:sp>
    </p:spTree>
  </p:cSld>
  <p:clrMapOvr>
    <a:masterClrMapping/>
  </p:clrMapOvr>
  <p:transition>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C56A84D3-7E43-4EC7-893D-2C51A511504D}"/>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BBB91E43-90A5-43F7-8CF3-299DA0AA9473}"/>
              </a:ext>
            </a:extLst>
          </p:cNvPr>
          <p:cNvSpPr>
            <a:spLocks noGrp="1" noChangeArrowheads="1"/>
          </p:cNvSpPr>
          <p:nvPr>
            <p:ph idx="1"/>
          </p:nvPr>
        </p:nvSpPr>
        <p:spPr>
          <a:xfrm>
            <a:off x="457200" y="1143000"/>
            <a:ext cx="8229600" cy="5410200"/>
          </a:xfrm>
        </p:spPr>
        <p:txBody>
          <a:bodyPr>
            <a:normAutofit/>
          </a:bodyPr>
          <a:lstStyle/>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A. Rules Set Limits – Love Satisfies Needs!</a:t>
            </a:r>
            <a:endParaRPr lang="en-US" sz="28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899894B2-13BF-405E-A858-20BD3317BE92}"/>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Love Does Not Count the Cost.</a:t>
            </a:r>
          </a:p>
        </p:txBody>
      </p:sp>
    </p:spTree>
  </p:cSld>
  <p:clrMapOvr>
    <a:masterClrMapping/>
  </p:clrMapOvr>
  <p:transition>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49A5A69A-C4C4-4F45-B389-F23AC6D21AF3}"/>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94211" name="Content Placeholder 4" descr="Scan0007 - Copy.jpg">
            <a:extLst>
              <a:ext uri="{FF2B5EF4-FFF2-40B4-BE49-F238E27FC236}">
                <a16:creationId xmlns:a16="http://schemas.microsoft.com/office/drawing/2014/main" id="{38458FD2-15BE-4DEA-8184-80F83D68A62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3400" y="1066800"/>
            <a:ext cx="7477125" cy="5791200"/>
          </a:xfrm>
        </p:spPr>
      </p:pic>
      <p:sp>
        <p:nvSpPr>
          <p:cNvPr id="4" name="Rectangle 3">
            <a:extLst>
              <a:ext uri="{FF2B5EF4-FFF2-40B4-BE49-F238E27FC236}">
                <a16:creationId xmlns:a16="http://schemas.microsoft.com/office/drawing/2014/main" id="{3B80F0A8-CFB9-4314-A739-FD6A09B6F00C}"/>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Love Does Not Count the Cost.</a:t>
            </a:r>
          </a:p>
        </p:txBody>
      </p:sp>
    </p:spTree>
  </p:cSld>
  <p:clrMapOvr>
    <a:masterClrMapping/>
  </p:clrMapOvr>
  <p:transition>
    <p:dissolv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25F09550-9D7E-4A69-9390-A191F910068B}"/>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Rectangle 3">
            <a:extLst>
              <a:ext uri="{FF2B5EF4-FFF2-40B4-BE49-F238E27FC236}">
                <a16:creationId xmlns:a16="http://schemas.microsoft.com/office/drawing/2014/main" id="{B054A081-D3DC-4152-931A-273E21D1FDA3}"/>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Love Does Not Count the Cost.</a:t>
            </a:r>
          </a:p>
        </p:txBody>
      </p:sp>
      <p:pic>
        <p:nvPicPr>
          <p:cNvPr id="96260" name="Content Placeholder 6" descr="Scan0008 - Copy.jpg">
            <a:extLst>
              <a:ext uri="{FF2B5EF4-FFF2-40B4-BE49-F238E27FC236}">
                <a16:creationId xmlns:a16="http://schemas.microsoft.com/office/drawing/2014/main" id="{84E03488-E76D-4843-8396-7BDE78DC41D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3400" y="1066800"/>
            <a:ext cx="7477125" cy="5791200"/>
          </a:xfrm>
        </p:spPr>
      </p:pic>
    </p:spTree>
  </p:cSld>
  <p:clrMapOvr>
    <a:masterClrMapping/>
  </p:clrMapOvr>
  <p:transition>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9CBED69-26D2-46DA-9394-14495E201CF1}"/>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Rectangle 3">
            <a:extLst>
              <a:ext uri="{FF2B5EF4-FFF2-40B4-BE49-F238E27FC236}">
                <a16:creationId xmlns:a16="http://schemas.microsoft.com/office/drawing/2014/main" id="{8B249E7A-F23F-4FA7-AF34-8739368BB686}"/>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Love Does Not Count the Cost.</a:t>
            </a:r>
          </a:p>
        </p:txBody>
      </p:sp>
      <p:pic>
        <p:nvPicPr>
          <p:cNvPr id="98308" name="Content Placeholder 5" descr="Scan0009 - Copy.jpg">
            <a:extLst>
              <a:ext uri="{FF2B5EF4-FFF2-40B4-BE49-F238E27FC236}">
                <a16:creationId xmlns:a16="http://schemas.microsoft.com/office/drawing/2014/main" id="{895E0659-5FDE-4FDD-B993-22D4D3BC9AC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3400" y="1066800"/>
            <a:ext cx="7488238" cy="5791200"/>
          </a:xfrm>
        </p:spPr>
      </p:pic>
    </p:spTree>
  </p:cSld>
  <p:clrMapOvr>
    <a:masterClrMapping/>
  </p:clrMapOvr>
  <p:transition>
    <p:dissolv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AC26BC94-9C8C-428D-BA60-BA19368B1B2B}"/>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4" name="Rectangle 3">
            <a:extLst>
              <a:ext uri="{FF2B5EF4-FFF2-40B4-BE49-F238E27FC236}">
                <a16:creationId xmlns:a16="http://schemas.microsoft.com/office/drawing/2014/main" id="{B8302CAE-7A09-407A-ACC8-F5DA17A6791B}"/>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Love Does Not Count the Cost.</a:t>
            </a:r>
          </a:p>
        </p:txBody>
      </p:sp>
      <p:pic>
        <p:nvPicPr>
          <p:cNvPr id="100356" name="Content Placeholder 6" descr="Scan0010 - Copy.jpg">
            <a:extLst>
              <a:ext uri="{FF2B5EF4-FFF2-40B4-BE49-F238E27FC236}">
                <a16:creationId xmlns:a16="http://schemas.microsoft.com/office/drawing/2014/main" id="{DB182DF3-B92F-423E-97E0-4B0B7B69BFC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 y="1066800"/>
            <a:ext cx="7494588" cy="5791200"/>
          </a:xfrm>
        </p:spPr>
      </p:pic>
    </p:spTree>
  </p:cSld>
  <p:clrMapOvr>
    <a:masterClrMapping/>
  </p:clrMapOvr>
  <p:transition>
    <p:dissolv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DD04ADB1-AA6E-4D9A-BA42-E9A700914718}"/>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56651AB1-830C-4499-AB00-3280D943CEF9}"/>
              </a:ext>
            </a:extLst>
          </p:cNvPr>
          <p:cNvSpPr>
            <a:spLocks noGrp="1" noChangeArrowheads="1"/>
          </p:cNvSpPr>
          <p:nvPr>
            <p:ph idx="1"/>
          </p:nvPr>
        </p:nvSpPr>
        <p:spPr>
          <a:xfrm>
            <a:off x="457200" y="1143000"/>
            <a:ext cx="8229600" cy="5410200"/>
          </a:xfrm>
        </p:spPr>
        <p:txBody>
          <a:bodyPr>
            <a:normAutofit/>
          </a:bodyPr>
          <a:lstStyle/>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Romans 13:10 - Love does no harm to its neighbor. Therefore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love is the fulfillment of the law</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p>
          <a:p>
            <a:pPr marL="609600" indent="-609600" algn="just" eaLnBrk="1" fontAlgn="auto" hangingPunct="1">
              <a:spcAft>
                <a:spcPts val="0"/>
              </a:spcAf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How?</a:t>
            </a:r>
            <a:endParaRPr lang="en-US" sz="28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AAF8CEDD-A390-4138-B01E-75DBF9B236F8}"/>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Love Does Not Count the Cost.</a:t>
            </a:r>
          </a:p>
        </p:txBody>
      </p:sp>
    </p:spTree>
  </p:cSld>
  <p:clrMapOvr>
    <a:masterClrMapping/>
  </p:clrMapOvr>
  <p:transition>
    <p:dissolv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692536AF-AAC6-4681-BBA0-44342DA5EC07}"/>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0FC793B4-B8E4-4821-8E3B-1798265A80B2}"/>
              </a:ext>
            </a:extLst>
          </p:cNvPr>
          <p:cNvSpPr>
            <a:spLocks noGrp="1" noChangeArrowheads="1"/>
          </p:cNvSpPr>
          <p:nvPr>
            <p:ph idx="1"/>
          </p:nvPr>
        </p:nvSpPr>
        <p:spPr>
          <a:xfrm>
            <a:off x="457200" y="1143000"/>
            <a:ext cx="8229600" cy="5410200"/>
          </a:xfrm>
        </p:spPr>
        <p:txBody>
          <a:bodyPr>
            <a:normAutofit/>
          </a:bodyPr>
          <a:lstStyle/>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Romans 13:10 - Love does no harm to its neighbor. Therefore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love is the fulfillment of the law</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p>
          <a:p>
            <a:pPr marL="609600" indent="-609600" algn="just" eaLnBrk="1" fontAlgn="auto" hangingPunct="1">
              <a:spcAft>
                <a:spcPts val="0"/>
              </a:spcAf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How?</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Love goes </a:t>
            </a:r>
            <a:r>
              <a:rPr lang="en-US" sz="4400" b="1" dirty="0">
                <a:solidFill>
                  <a:srgbClr val="339966"/>
                </a:solidFill>
                <a:effectLst>
                  <a:outerShdw blurRad="38100" dist="38100" dir="2700000" algn="tl">
                    <a:srgbClr val="000000">
                      <a:alpha val="43137"/>
                    </a:srgbClr>
                  </a:outerShdw>
                </a:effectLst>
                <a:latin typeface="Arial Narrow" pitchFamily="34" charset="0"/>
              </a:rPr>
              <a:t>beyond</a:t>
            </a:r>
            <a:r>
              <a:rPr lang="en-US" sz="4400" b="1" dirty="0">
                <a:solidFill>
                  <a:srgbClr val="990033"/>
                </a:solidFill>
                <a:effectLst>
                  <a:outerShdw blurRad="38100" dist="38100" dir="2700000" algn="tl">
                    <a:srgbClr val="000000">
                      <a:alpha val="43137"/>
                    </a:srgbClr>
                  </a:outerShdw>
                </a:effectLst>
                <a:latin typeface="Arial Narrow" pitchFamily="34" charset="0"/>
              </a:rPr>
              <a:t> the rules.</a:t>
            </a:r>
            <a:endParaRPr lang="en-US" sz="28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CC1AB9EF-B5E3-4D6C-A9F4-8EB1014718AF}"/>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Love Does Not Count the Cost.</a:t>
            </a:r>
          </a:p>
        </p:txBody>
      </p:sp>
    </p:spTree>
  </p:cSld>
  <p:clrMapOvr>
    <a:masterClrMapping/>
  </p:clrMapOvr>
  <p:transition>
    <p:dissolv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0FDCC056-F436-4617-A2F1-EA8B6DA20CF3}"/>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421EAF1-BC6D-471F-AEAD-40C93BF81954}"/>
              </a:ext>
            </a:extLst>
          </p:cNvPr>
          <p:cNvSpPr>
            <a:spLocks noGrp="1" noChangeArrowheads="1"/>
          </p:cNvSpPr>
          <p:nvPr>
            <p:ph idx="1"/>
          </p:nvPr>
        </p:nvSpPr>
        <p:spPr>
          <a:xfrm>
            <a:off x="457200" y="1143000"/>
            <a:ext cx="8229600" cy="5410200"/>
          </a:xfrm>
        </p:spPr>
        <p:txBody>
          <a:bodyPr>
            <a:normAutofit/>
          </a:bodyPr>
          <a:lstStyle/>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Romans 13:10 - Love does no harm to its neighbor. Therefore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love is the fulfillment of the law</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p>
          <a:p>
            <a:pPr marL="609600" indent="-609600" algn="just" eaLnBrk="1" fontAlgn="auto" hangingPunct="1">
              <a:spcAft>
                <a:spcPts val="0"/>
              </a:spcAf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How?</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Love goes </a:t>
            </a:r>
            <a:r>
              <a:rPr lang="en-US" sz="4400" b="1" dirty="0">
                <a:solidFill>
                  <a:srgbClr val="339966"/>
                </a:solidFill>
                <a:effectLst>
                  <a:outerShdw blurRad="38100" dist="38100" dir="2700000" algn="tl">
                    <a:srgbClr val="000000">
                      <a:alpha val="43137"/>
                    </a:srgbClr>
                  </a:outerShdw>
                </a:effectLst>
                <a:latin typeface="Arial Narrow" pitchFamily="34" charset="0"/>
              </a:rPr>
              <a:t>beyond</a:t>
            </a:r>
            <a:r>
              <a:rPr lang="en-US" sz="4400" b="1" dirty="0">
                <a:solidFill>
                  <a:srgbClr val="990033"/>
                </a:solidFill>
                <a:effectLst>
                  <a:outerShdw blurRad="38100" dist="38100" dir="2700000" algn="tl">
                    <a:srgbClr val="000000">
                      <a:alpha val="43137"/>
                    </a:srgbClr>
                  </a:outerShdw>
                </a:effectLst>
                <a:latin typeface="Arial Narrow" pitchFamily="34" charset="0"/>
              </a:rPr>
              <a:t> the rules.</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Love goes </a:t>
            </a:r>
            <a:r>
              <a:rPr lang="en-US" sz="4400" b="1" dirty="0">
                <a:solidFill>
                  <a:srgbClr val="339966"/>
                </a:solidFill>
                <a:effectLst>
                  <a:outerShdw blurRad="38100" dist="38100" dir="2700000" algn="tl">
                    <a:srgbClr val="000000">
                      <a:alpha val="43137"/>
                    </a:srgbClr>
                  </a:outerShdw>
                </a:effectLst>
                <a:latin typeface="Arial Narrow" pitchFamily="34" charset="0"/>
              </a:rPr>
              <a:t>between</a:t>
            </a:r>
            <a:r>
              <a:rPr lang="en-US" sz="4400" b="1" dirty="0">
                <a:solidFill>
                  <a:srgbClr val="990033"/>
                </a:solidFill>
                <a:effectLst>
                  <a:outerShdw blurRad="38100" dist="38100" dir="2700000" algn="tl">
                    <a:srgbClr val="000000">
                      <a:alpha val="43137"/>
                    </a:srgbClr>
                  </a:outerShdw>
                </a:effectLst>
                <a:latin typeface="Arial Narrow" pitchFamily="34" charset="0"/>
              </a:rPr>
              <a:t> the rules.</a:t>
            </a:r>
            <a:endParaRPr lang="en-US" sz="28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77C23F77-5AE4-492D-B5F1-4FD23D006BBE}"/>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Love Does Not Count the Cost.</a:t>
            </a:r>
          </a:p>
        </p:txBody>
      </p:sp>
    </p:spTree>
  </p:cSld>
  <p:clrMapOvr>
    <a:masterClrMapping/>
  </p:clrMapOvr>
  <p:transition>
    <p:dissolv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8EBF1429-7224-4EE3-96EC-01CE95399D43}"/>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69CD32FE-AD6F-4328-A7EF-6941F5D6C02D}"/>
              </a:ext>
            </a:extLst>
          </p:cNvPr>
          <p:cNvSpPr>
            <a:spLocks noGrp="1" noChangeArrowheads="1"/>
          </p:cNvSpPr>
          <p:nvPr>
            <p:ph idx="1"/>
          </p:nvPr>
        </p:nvSpPr>
        <p:spPr>
          <a:xfrm>
            <a:off x="457200" y="1143000"/>
            <a:ext cx="8229600" cy="5410200"/>
          </a:xfrm>
        </p:spPr>
        <p:txBody>
          <a:bodyPr>
            <a:normAutofit/>
          </a:bodyPr>
          <a:lstStyle/>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Romans 13:10 - Love does no harm to its neighbor. Therefore </a:t>
            </a:r>
            <a:r>
              <a:rPr lang="en-US" sz="2800" b="1" u="sng" dirty="0">
                <a:solidFill>
                  <a:schemeClr val="tx1"/>
                </a:solidFill>
                <a:effectLst>
                  <a:outerShdw blurRad="38100" dist="38100" dir="2700000" algn="tl">
                    <a:srgbClr val="000000">
                      <a:alpha val="43137"/>
                    </a:srgbClr>
                  </a:outerShdw>
                </a:effectLst>
                <a:latin typeface="Arial" pitchFamily="34" charset="0"/>
                <a:cs typeface="Arial" pitchFamily="34" charset="0"/>
              </a:rPr>
              <a:t>love is the fulfillment of the law</a:t>
            </a: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 </a:t>
            </a:r>
          </a:p>
          <a:p>
            <a:pPr marL="609600" indent="-609600" algn="just" eaLnBrk="1" fontAlgn="auto" hangingPunct="1">
              <a:spcAft>
                <a:spcPts val="0"/>
              </a:spcAft>
              <a:buFont typeface="Wingdings 2" panose="05020102010507070707" pitchFamily="18" charset="2"/>
              <a:buNone/>
              <a:defRPr/>
            </a:pP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B. How?</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1. Love goes </a:t>
            </a:r>
            <a:r>
              <a:rPr lang="en-US" sz="4400" b="1" dirty="0">
                <a:solidFill>
                  <a:srgbClr val="339966"/>
                </a:solidFill>
                <a:effectLst>
                  <a:outerShdw blurRad="38100" dist="38100" dir="2700000" algn="tl">
                    <a:srgbClr val="000000">
                      <a:alpha val="43137"/>
                    </a:srgbClr>
                  </a:outerShdw>
                </a:effectLst>
                <a:latin typeface="Arial Narrow" pitchFamily="34" charset="0"/>
              </a:rPr>
              <a:t>beyond</a:t>
            </a:r>
            <a:r>
              <a:rPr lang="en-US" sz="4400" b="1" dirty="0">
                <a:solidFill>
                  <a:srgbClr val="990033"/>
                </a:solidFill>
                <a:effectLst>
                  <a:outerShdw blurRad="38100" dist="38100" dir="2700000" algn="tl">
                    <a:srgbClr val="000000">
                      <a:alpha val="43137"/>
                    </a:srgbClr>
                  </a:outerShdw>
                </a:effectLst>
                <a:latin typeface="Arial Narrow" pitchFamily="34" charset="0"/>
              </a:rPr>
              <a:t> the rules.</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2. Love goes </a:t>
            </a:r>
            <a:r>
              <a:rPr lang="en-US" sz="4400" b="1" dirty="0">
                <a:solidFill>
                  <a:srgbClr val="339966"/>
                </a:solidFill>
                <a:effectLst>
                  <a:outerShdw blurRad="38100" dist="38100" dir="2700000" algn="tl">
                    <a:srgbClr val="000000">
                      <a:alpha val="43137"/>
                    </a:srgbClr>
                  </a:outerShdw>
                </a:effectLst>
                <a:latin typeface="Arial Narrow" pitchFamily="34" charset="0"/>
              </a:rPr>
              <a:t>between</a:t>
            </a:r>
            <a:r>
              <a:rPr lang="en-US" sz="4400" b="1" dirty="0">
                <a:solidFill>
                  <a:srgbClr val="990033"/>
                </a:solidFill>
                <a:effectLst>
                  <a:outerShdw blurRad="38100" dist="38100" dir="2700000" algn="tl">
                    <a:srgbClr val="000000">
                      <a:alpha val="43137"/>
                    </a:srgbClr>
                  </a:outerShdw>
                </a:effectLst>
                <a:latin typeface="Arial Narrow" pitchFamily="34" charset="0"/>
              </a:rPr>
              <a:t> the rules.</a:t>
            </a:r>
          </a:p>
          <a:p>
            <a:pPr marL="609600" indent="-609600" algn="just"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	3. Love goes </a:t>
            </a:r>
            <a:r>
              <a:rPr lang="en-US" sz="4400" b="1" dirty="0">
                <a:solidFill>
                  <a:srgbClr val="339966"/>
                </a:solidFill>
                <a:effectLst>
                  <a:outerShdw blurRad="38100" dist="38100" dir="2700000" algn="tl">
                    <a:srgbClr val="000000">
                      <a:alpha val="43137"/>
                    </a:srgbClr>
                  </a:outerShdw>
                </a:effectLst>
                <a:latin typeface="Arial Narrow" pitchFamily="34" charset="0"/>
              </a:rPr>
              <a:t>under</a:t>
            </a:r>
            <a:r>
              <a:rPr lang="en-US" sz="4400" b="1" dirty="0">
                <a:solidFill>
                  <a:srgbClr val="990033"/>
                </a:solidFill>
                <a:effectLst>
                  <a:outerShdw blurRad="38100" dist="38100" dir="2700000" algn="tl">
                    <a:srgbClr val="000000">
                      <a:alpha val="43137"/>
                    </a:srgbClr>
                  </a:outerShdw>
                </a:effectLst>
                <a:latin typeface="Arial Narrow" pitchFamily="34" charset="0"/>
              </a:rPr>
              <a:t> the rules.</a:t>
            </a:r>
            <a:endParaRPr lang="en-US" sz="2800" b="1" dirty="0">
              <a:solidFill>
                <a:schemeClr val="tx1"/>
              </a:solidFill>
              <a:effectLst>
                <a:outerShdw blurRad="38100" dist="38100" dir="2700000" algn="tl">
                  <a:srgbClr val="000000">
                    <a:alpha val="43137"/>
                  </a:srgbClr>
                </a:outerShdw>
              </a:effectLst>
              <a:latin typeface="Arial Narrow" pitchFamily="34" charset="0"/>
            </a:endParaRPr>
          </a:p>
        </p:txBody>
      </p:sp>
      <p:sp>
        <p:nvSpPr>
          <p:cNvPr id="4" name="Rectangle 3">
            <a:extLst>
              <a:ext uri="{FF2B5EF4-FFF2-40B4-BE49-F238E27FC236}">
                <a16:creationId xmlns:a16="http://schemas.microsoft.com/office/drawing/2014/main" id="{6615B491-D67C-47E8-9749-E6B005A04ECE}"/>
              </a:ext>
            </a:extLst>
          </p:cNvPr>
          <p:cNvSpPr/>
          <p:nvPr/>
        </p:nvSpPr>
        <p:spPr>
          <a:xfrm>
            <a:off x="838200" y="152400"/>
            <a:ext cx="7848600" cy="523875"/>
          </a:xfrm>
          <a:prstGeom prst="rect">
            <a:avLst/>
          </a:prstGeom>
        </p:spPr>
        <p:txBody>
          <a:bodyPr>
            <a:spAutoFit/>
          </a:bodyPr>
          <a:lstStyle/>
          <a:p>
            <a:pPr algn="ctr" eaLnBrk="1" hangingPunct="1">
              <a:defRPr/>
            </a:pPr>
            <a:r>
              <a:rPr lang="en-US" dirty="0">
                <a:solidFill>
                  <a:srgbClr val="002060"/>
                </a:solidFill>
                <a:effectLst>
                  <a:outerShdw blurRad="38100" dist="38100" dir="2700000" algn="tl">
                    <a:srgbClr val="000000">
                      <a:alpha val="43137"/>
                    </a:srgbClr>
                  </a:outerShdw>
                </a:effectLst>
              </a:rPr>
              <a:t>III. Love Does Not Count the Cost.</a:t>
            </a:r>
          </a:p>
        </p:txBody>
      </p:sp>
    </p:spTree>
  </p:cSld>
  <p:clrMapOvr>
    <a:masterClrMapping/>
  </p:clrMapOvr>
  <p:transition>
    <p:dissolv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8A35ECCA-2327-4D70-93D8-C8358E0FF94C}"/>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C217307E-118E-4882-8440-1221BD6B718E}"/>
              </a:ext>
            </a:extLst>
          </p:cNvPr>
          <p:cNvSpPr>
            <a:spLocks noGrp="1" noChangeArrowheads="1"/>
          </p:cNvSpPr>
          <p:nvPr>
            <p:ph idx="1"/>
          </p:nvPr>
        </p:nvSpPr>
        <p:spPr>
          <a:xfrm>
            <a:off x="457200" y="1066800"/>
            <a:ext cx="8229600" cy="5334000"/>
          </a:xfrm>
        </p:spPr>
        <p:txBody>
          <a:bodyPr>
            <a:normAutofit/>
          </a:bodyPr>
          <a:lstStyle/>
          <a:p>
            <a:pPr marL="609600" indent="-609600" algn="ctr" eaLnBrk="1" fontAlgn="auto" hangingPunct="1">
              <a:spcAft>
                <a:spcPts val="0"/>
              </a:spcAft>
              <a:buFont typeface="Wingdings 2" panose="05020102010507070707" pitchFamily="18" charset="2"/>
              <a:buNone/>
              <a:defRPr/>
            </a:pPr>
            <a:endParaRPr lang="en-US" sz="4400" b="1">
              <a:solidFill>
                <a:srgbClr val="990033"/>
              </a:solidFill>
              <a:effectLst>
                <a:outerShdw blurRad="38100" dist="38100" dir="2700000" algn="tl">
                  <a:srgbClr val="000000">
                    <a:alpha val="43137"/>
                  </a:srgbClr>
                </a:outerShdw>
              </a:effectLst>
              <a:latin typeface="Arial Narrow" pitchFamily="34" charset="0"/>
            </a:endParaRPr>
          </a:p>
          <a:p>
            <a:pPr marL="609600" indent="-609600" algn="ctr" eaLnBrk="1" fontAlgn="auto" hangingPunct="1">
              <a:spcAft>
                <a:spcPts val="0"/>
              </a:spcAft>
              <a:buFont typeface="Wingdings 2" panose="05020102010507070707" pitchFamily="18" charset="2"/>
              <a:buNone/>
              <a:defRPr/>
            </a:pPr>
            <a:r>
              <a:rPr lang="en-US" sz="4400" b="1">
                <a:solidFill>
                  <a:srgbClr val="990033"/>
                </a:solidFill>
                <a:effectLst>
                  <a:outerShdw blurRad="38100" dist="38100" dir="2700000" algn="tl">
                    <a:srgbClr val="000000">
                      <a:alpha val="43137"/>
                    </a:srgbClr>
                  </a:outerShdw>
                </a:effectLst>
                <a:latin typeface="Arial Narrow" pitchFamily="34" charset="0"/>
              </a:rPr>
              <a:t>These Two </a:t>
            </a:r>
            <a:r>
              <a:rPr lang="en-US" sz="4400" b="1" dirty="0">
                <a:solidFill>
                  <a:srgbClr val="990033"/>
                </a:solidFill>
                <a:effectLst>
                  <a:outerShdw blurRad="38100" dist="38100" dir="2700000" algn="tl">
                    <a:srgbClr val="000000">
                      <a:alpha val="43137"/>
                    </a:srgbClr>
                  </a:outerShdw>
                </a:effectLst>
                <a:latin typeface="Arial Narrow" pitchFamily="34" charset="0"/>
              </a:rPr>
              <a:t>Laws Sum </a:t>
            </a:r>
            <a:r>
              <a:rPr lang="en-US" sz="4400" b="1">
                <a:solidFill>
                  <a:srgbClr val="990033"/>
                </a:solidFill>
                <a:effectLst>
                  <a:outerShdw blurRad="38100" dist="38100" dir="2700000" algn="tl">
                    <a:srgbClr val="000000">
                      <a:alpha val="43137"/>
                    </a:srgbClr>
                  </a:outerShdw>
                </a:effectLst>
                <a:latin typeface="Arial Narrow" pitchFamily="34" charset="0"/>
              </a:rPr>
              <a:t>Up </a:t>
            </a:r>
            <a:br>
              <a:rPr lang="en-US" sz="4400" b="1">
                <a:solidFill>
                  <a:srgbClr val="990033"/>
                </a:solidFill>
                <a:effectLst>
                  <a:outerShdw blurRad="38100" dist="38100" dir="2700000" algn="tl">
                    <a:srgbClr val="000000">
                      <a:alpha val="43137"/>
                    </a:srgbClr>
                  </a:outerShdw>
                </a:effectLst>
                <a:latin typeface="Arial Narrow" pitchFamily="34" charset="0"/>
              </a:rPr>
            </a:br>
            <a:r>
              <a:rPr lang="en-US" sz="4400" b="1">
                <a:solidFill>
                  <a:srgbClr val="990033"/>
                </a:solidFill>
                <a:effectLst>
                  <a:outerShdw blurRad="38100" dist="38100" dir="2700000" algn="tl">
                    <a:srgbClr val="000000">
                      <a:alpha val="43137"/>
                    </a:srgbClr>
                  </a:outerShdw>
                </a:effectLst>
                <a:latin typeface="Arial Narrow" pitchFamily="34" charset="0"/>
              </a:rPr>
              <a:t>the </a:t>
            </a:r>
            <a:r>
              <a:rPr lang="en-US" sz="4400" b="1" dirty="0">
                <a:solidFill>
                  <a:srgbClr val="990033"/>
                </a:solidFill>
                <a:effectLst>
                  <a:outerShdw blurRad="38100" dist="38100" dir="2700000" algn="tl">
                    <a:srgbClr val="000000">
                      <a:alpha val="43137"/>
                    </a:srgbClr>
                  </a:outerShdw>
                </a:effectLst>
                <a:latin typeface="Arial Narrow" pitchFamily="34" charset="0"/>
              </a:rPr>
              <a:t>Will of God!</a:t>
            </a:r>
          </a:p>
          <a:p>
            <a:pPr marL="609600" indent="-609600" algn="ctr" eaLnBrk="1" fontAlgn="auto" hangingPunct="1">
              <a:spcAft>
                <a:spcPts val="0"/>
              </a:spcAft>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rPr>
              <a:t>The way you love God is by loving your neighbor!</a:t>
            </a: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AC720CCD-A773-4443-9CB9-EA563DC0F3DE}"/>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DAD310D2-8D61-4B79-A834-7F89B8C07E33}"/>
              </a:ext>
            </a:extLst>
          </p:cNvPr>
          <p:cNvSpPr>
            <a:spLocks noGrp="1" noChangeArrowheads="1"/>
          </p:cNvSpPr>
          <p:nvPr>
            <p:ph idx="1"/>
          </p:nvPr>
        </p:nvSpPr>
        <p:spPr>
          <a:xfrm>
            <a:off x="457200" y="1219200"/>
            <a:ext cx="8229600" cy="5410200"/>
          </a:xfrm>
        </p:spPr>
        <p:txBody>
          <a:bodyPr>
            <a:normAutofit/>
          </a:bodyPr>
          <a:lstStyle/>
          <a:p>
            <a:pPr algn="ctr">
              <a:buFont typeface="Wingdings 2" panose="05020102010507070707" pitchFamily="18" charset="2"/>
              <a:buNone/>
              <a:defRPr/>
            </a:pPr>
            <a:r>
              <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rPr>
              <a:t>How Can You Express Love in </a:t>
            </a:r>
            <a:r>
              <a:rPr lang="en-US" sz="4400" b="1">
                <a:solidFill>
                  <a:srgbClr val="990033"/>
                </a:solidFill>
                <a:effectLst>
                  <a:outerShdw blurRad="38100" dist="38100" dir="2700000" algn="tl">
                    <a:srgbClr val="000000">
                      <a:alpha val="43137"/>
                    </a:srgbClr>
                  </a:outerShdw>
                </a:effectLst>
                <a:latin typeface="Arial Narrow" pitchFamily="34" charset="0"/>
                <a:cs typeface="Arial" pitchFamily="34" charset="0"/>
              </a:rPr>
              <a:t>Everyday Living?</a:t>
            </a:r>
            <a:endParaRPr lang="en-US" sz="4400" b="1" dirty="0">
              <a:solidFill>
                <a:srgbClr val="990033"/>
              </a:solidFill>
              <a:effectLst>
                <a:outerShdw blurRad="38100" dist="38100" dir="2700000" algn="tl">
                  <a:srgbClr val="000000">
                    <a:alpha val="43137"/>
                  </a:srgbClr>
                </a:outerShdw>
              </a:effectLst>
              <a:latin typeface="Arial Narrow" pitchFamily="34" charset="0"/>
              <a:cs typeface="Arial" pitchFamily="34" charset="0"/>
            </a:endParaRPr>
          </a:p>
        </p:txBody>
      </p:sp>
    </p:spTree>
  </p:cSld>
  <p:clrMapOvr>
    <a:masterClrMapping/>
  </p:clrMapOvr>
  <p:transition>
    <p:dissolv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F8BBDE20-760D-40B0-B3EC-F8C878A8E474}"/>
              </a:ext>
            </a:extLst>
          </p:cNvPr>
          <p:cNvSpPr>
            <a:spLocks noGrp="1" noChangeArrowheads="1"/>
          </p:cNvSpPr>
          <p:nvPr>
            <p:ph type="title"/>
          </p:nvPr>
        </p:nvSpPr>
        <p:spPr>
          <a:xfrm>
            <a:off x="457200" y="990600"/>
            <a:ext cx="8229600" cy="838200"/>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pic>
        <p:nvPicPr>
          <p:cNvPr id="112643" name="Content Placeholder 4" descr="Scan0011 - Copy.jpg">
            <a:extLst>
              <a:ext uri="{FF2B5EF4-FFF2-40B4-BE49-F238E27FC236}">
                <a16:creationId xmlns:a16="http://schemas.microsoft.com/office/drawing/2014/main" id="{8341CD2E-7E27-4826-BC38-F0F5F4BFD07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14400" y="1063625"/>
            <a:ext cx="7467600" cy="5794375"/>
          </a:xfrm>
        </p:spPr>
      </p:pic>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AA028417-4626-4539-968B-E6523693ED89}"/>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48CABCD6-8C57-4B41-8AFD-B120B5E467BE}"/>
              </a:ext>
            </a:extLst>
          </p:cNvPr>
          <p:cNvSpPr>
            <a:spLocks noGrp="1" noChangeArrowheads="1"/>
          </p:cNvSpPr>
          <p:nvPr>
            <p:ph idx="1"/>
          </p:nvPr>
        </p:nvSpPr>
        <p:spPr>
          <a:xfrm>
            <a:off x="457200" y="1219200"/>
            <a:ext cx="8229600" cy="5410200"/>
          </a:xfrm>
        </p:spPr>
        <p:txBody>
          <a:bodyPr>
            <a:normAutofit/>
          </a:bodyPr>
          <a:lstStyle/>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Luke 10:25-28</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Then On one occasion an expert in the law stood up to test Jesus. “Teacher,” he asked, “what must I do to inherit eternal life?” “What is written in the Law?” he replied. “How do you read it?” He answered: “ ‘Love the Lord your God with all your heart and with all your soul and with all your strength and with all your mind’; and, ‘Love your neighbor as yourself.’” “You have answered correctly,” Jesus replied. “Do this and you will live.”</a:t>
            </a:r>
            <a:endParaRPr lang="en-US" sz="2800" b="1" baseline="300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192C11E4-9372-484D-B073-DA09CCFB0D82}"/>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0B095325-A533-439A-BA71-F7E85B899FF4}"/>
              </a:ext>
            </a:extLst>
          </p:cNvPr>
          <p:cNvSpPr>
            <a:spLocks noGrp="1" noChangeArrowheads="1"/>
          </p:cNvSpPr>
          <p:nvPr>
            <p:ph idx="1"/>
          </p:nvPr>
        </p:nvSpPr>
        <p:spPr>
          <a:xfrm>
            <a:off x="457200" y="1219200"/>
            <a:ext cx="8229600" cy="5410200"/>
          </a:xfrm>
        </p:spPr>
        <p:txBody>
          <a:bodyPr>
            <a:normAutofit/>
          </a:bodyPr>
          <a:lstStyle/>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Luke 10:29-32</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But he wanted to justify himself, so he asked Jesus, “And who is my neighbor?” In reply Jesus said: “A man was going down from Jerusalem to Jericho, when he fell into the hands of robbers. They stripped him of his clothes, beat him and went away, leaving him half dead. A priest happened to be going down the same road, and when he saw the man, he passed by on the other side. So too, a Levite, when he came to the place and saw him, passed by on the other side.</a:t>
            </a:r>
            <a:endParaRPr lang="en-US" sz="2800" b="1" baseline="300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A6CC72A2-5203-42F6-9EF5-69D42EC4E472}"/>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669BCEFA-B22E-421F-92CC-ACB2789A8DE0}"/>
              </a:ext>
            </a:extLst>
          </p:cNvPr>
          <p:cNvSpPr>
            <a:spLocks noGrp="1" noChangeArrowheads="1"/>
          </p:cNvSpPr>
          <p:nvPr>
            <p:ph idx="1"/>
          </p:nvPr>
        </p:nvSpPr>
        <p:spPr>
          <a:xfrm>
            <a:off x="457200" y="1219200"/>
            <a:ext cx="8229600" cy="5638800"/>
          </a:xfrm>
        </p:spPr>
        <p:txBody>
          <a:bodyPr>
            <a:noAutofit/>
          </a:bodyPr>
          <a:lstStyle/>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Luke 10:33-35</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But a Samaritan, as he traveled, came where the man was; and when he saw him, he took pity on him. He went to him and bandaged his wounds, pouring on oil and wine. Then he put the man on his own donkey, took him to an inn and took care of him. The next day he took out two silver coins and gave them to the innkeeper. ‘Look after him,’ he said, ‘and when I return, I will reimburse you for any extra expense you may have.’</a:t>
            </a:r>
            <a:endParaRPr lang="en-US" sz="2800" b="1" baseline="300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a:extLst>
              <a:ext uri="{FF2B5EF4-FFF2-40B4-BE49-F238E27FC236}">
                <a16:creationId xmlns:a16="http://schemas.microsoft.com/office/drawing/2014/main" id="{CDB523CF-CE45-4F7A-B0F6-934E4EE84B14}"/>
              </a:ext>
            </a:extLst>
          </p:cNvPr>
          <p:cNvSpPr>
            <a:spLocks noGrp="1" noChangeArrowheads="1"/>
          </p:cNvSpPr>
          <p:nvPr>
            <p:ph type="title"/>
          </p:nvPr>
        </p:nvSpPr>
        <p:spPr>
          <a:xfrm>
            <a:off x="457200" y="990600"/>
            <a:ext cx="8229600" cy="45719"/>
          </a:xfrm>
        </p:spPr>
        <p:txBody>
          <a:bodyPr>
            <a:normAutofit fontScale="90000"/>
          </a:bodyPr>
          <a:lstStyle/>
          <a:p>
            <a:pPr algn="ctr" eaLnBrk="1" fontAlgn="auto" hangingPunct="1">
              <a:spcAft>
                <a:spcPts val="0"/>
              </a:spcAft>
              <a:defRPr/>
            </a:pPr>
            <a:br>
              <a:rPr lang="en-US" sz="3200" dirty="0">
                <a:solidFill>
                  <a:srgbClr val="0070C0"/>
                </a:solidFill>
              </a:rPr>
            </a:br>
            <a:endParaRPr lang="en-US" sz="3200" dirty="0">
              <a:solidFill>
                <a:srgbClr val="0070C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4339" name="Rectangle 1027">
            <a:extLst>
              <a:ext uri="{FF2B5EF4-FFF2-40B4-BE49-F238E27FC236}">
                <a16:creationId xmlns:a16="http://schemas.microsoft.com/office/drawing/2014/main" id="{80F5D466-5B1F-4A38-A405-3D5BA0F2F248}"/>
              </a:ext>
            </a:extLst>
          </p:cNvPr>
          <p:cNvSpPr>
            <a:spLocks noGrp="1" noChangeArrowheads="1"/>
          </p:cNvSpPr>
          <p:nvPr>
            <p:ph idx="1"/>
          </p:nvPr>
        </p:nvSpPr>
        <p:spPr>
          <a:xfrm>
            <a:off x="457200" y="1219200"/>
            <a:ext cx="8229600" cy="5638800"/>
          </a:xfrm>
        </p:spPr>
        <p:txBody>
          <a:bodyPr>
            <a:noAutofit/>
          </a:bodyPr>
          <a:lstStyle/>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Luke 10:36-37</a:t>
            </a:r>
          </a:p>
          <a:p>
            <a:pPr algn="just">
              <a:buFont typeface="Wingdings 2" panose="05020102010507070707" pitchFamily="18" charset="2"/>
              <a:buNone/>
              <a:defRPr/>
            </a:pPr>
            <a:r>
              <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rPr>
              <a:t>“Which of these three do you think was a neighbor to the man who fell into the hands of robbers?” The expert in the law replied, “The one who had mercy on him.” Jesus told him, “Go and do likewise.” </a:t>
            </a:r>
            <a:endParaRPr lang="en-US" sz="2800" b="1" baseline="300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dissolv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Metro</Template>
  <TotalTime>29311</TotalTime>
  <Words>1860</Words>
  <Application>Microsoft Office PowerPoint</Application>
  <PresentationFormat>On-screen Show (4:3)</PresentationFormat>
  <Paragraphs>263</Paragraphs>
  <Slides>50</Slides>
  <Notes>50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 Narrow</vt:lpstr>
      <vt:lpstr>Arial</vt:lpstr>
      <vt:lpstr>Lucida Sans Unicode</vt:lpstr>
      <vt:lpstr>Wingdings 2</vt:lpstr>
      <vt:lpstr>Calibri</vt:lpstr>
      <vt:lpstr>Times New Roman</vt:lpstr>
      <vt:lpstr>Segoe UI Symbol</vt:lpstr>
      <vt:lpstr>Trek</vt:lpstr>
      <vt:lpstr>How  is  love expressed  in everyday  living?</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Thomason Internet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Homosexual Agenda  Romans 1:18-32</dc:title>
  <dc:creator>Stephen H. Thomason</dc:creator>
  <cp:lastModifiedBy>Stephen Thomason</cp:lastModifiedBy>
  <cp:revision>1471</cp:revision>
  <dcterms:created xsi:type="dcterms:W3CDTF">2005-04-23T22:37:40Z</dcterms:created>
  <dcterms:modified xsi:type="dcterms:W3CDTF">2021-02-03T01:35:10Z</dcterms:modified>
</cp:coreProperties>
</file>