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398" r:id="rId2"/>
    <p:sldId id="2616" r:id="rId3"/>
    <p:sldId id="2853" r:id="rId4"/>
    <p:sldId id="2854" r:id="rId5"/>
    <p:sldId id="2855" r:id="rId6"/>
    <p:sldId id="2881" r:id="rId7"/>
    <p:sldId id="2912" r:id="rId8"/>
    <p:sldId id="2913" r:id="rId9"/>
    <p:sldId id="2882" r:id="rId10"/>
    <p:sldId id="2883" r:id="rId11"/>
    <p:sldId id="2911" r:id="rId12"/>
    <p:sldId id="2884" r:id="rId13"/>
    <p:sldId id="2885" r:id="rId14"/>
    <p:sldId id="2886" r:id="rId15"/>
    <p:sldId id="1362" r:id="rId16"/>
    <p:sldId id="2078" r:id="rId17"/>
    <p:sldId id="2888" r:id="rId18"/>
    <p:sldId id="2889" r:id="rId19"/>
    <p:sldId id="2890" r:id="rId20"/>
    <p:sldId id="2891" r:id="rId21"/>
    <p:sldId id="2892" r:id="rId22"/>
    <p:sldId id="2893" r:id="rId23"/>
    <p:sldId id="2894" r:id="rId24"/>
    <p:sldId id="2895" r:id="rId25"/>
    <p:sldId id="2871" r:id="rId26"/>
    <p:sldId id="2896" r:id="rId27"/>
    <p:sldId id="2897" r:id="rId28"/>
    <p:sldId id="2898" r:id="rId29"/>
    <p:sldId id="2899" r:id="rId30"/>
    <p:sldId id="2900" r:id="rId31"/>
    <p:sldId id="2901" r:id="rId32"/>
    <p:sldId id="2902" r:id="rId33"/>
    <p:sldId id="2903" r:id="rId34"/>
    <p:sldId id="2879" r:id="rId35"/>
    <p:sldId id="2904" r:id="rId36"/>
    <p:sldId id="2905" r:id="rId37"/>
    <p:sldId id="2906" r:id="rId38"/>
    <p:sldId id="2907" r:id="rId39"/>
    <p:sldId id="2908" r:id="rId40"/>
    <p:sldId id="2909" r:id="rId41"/>
    <p:sldId id="2910" r:id="rId42"/>
    <p:sldId id="2690" r:id="rId43"/>
  </p:sldIdLst>
  <p:sldSz cx="9144000" cy="6858000" type="screen4x3"/>
  <p:notesSz cx="6858000" cy="9117013"/>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550A7A2-7EC3-FA30-578F-69B8451AA1EB}"/>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9358E44-AE01-5326-290D-FC46E26FC3BC}"/>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51B0361-3435-1FFE-B3AB-559A69ECDB5F}"/>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55CA613-D878-AE06-EAAF-8C721BB037B6}"/>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3B70B941-31AA-4465-9F0A-7A6B8792ED9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F79441-7D6F-F3AA-C465-75F83436286D}"/>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EC2AE55C-39BD-C52D-EB1A-D815C8C0B231}"/>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40330FEB-F0B5-474F-A829-6604070B3CDB}" type="datetimeFigureOut">
              <a:rPr lang="en-US"/>
              <a:pPr>
                <a:defRPr/>
              </a:pPr>
              <a:t>11/4/2023</a:t>
            </a:fld>
            <a:endParaRPr lang="en-US" dirty="0"/>
          </a:p>
        </p:txBody>
      </p:sp>
      <p:sp>
        <p:nvSpPr>
          <p:cNvPr id="4" name="Slide Image Placeholder 3">
            <a:extLst>
              <a:ext uri="{FF2B5EF4-FFF2-40B4-BE49-F238E27FC236}">
                <a16:creationId xmlns:a16="http://schemas.microsoft.com/office/drawing/2014/main" id="{FE79F5BD-190E-61E1-0768-2DA24F823223}"/>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B4565B6-F6D0-1FB5-8BBA-EFEDDF2D2BA6}"/>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E39A59C-94E9-2A98-8AE4-2CE8308D88C6}"/>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E083205-9B25-FE9F-0C07-21A5ACFAD822}"/>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BE68EE6-475E-4161-9B16-1B23FDA686C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F595105-2250-FC4A-F539-05428BAEE8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5AC40B7-E08E-A27D-3442-A39777A5EA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C8526C0-068A-4F7D-4F42-876D33EBED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77AE8CD-DECA-4B2D-AD85-6F67365E9E29}"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0586EB70-833F-9E6C-2157-C33F44FAE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A86FED6C-D396-0C21-90B7-B31148EB0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73013336-E24D-A38B-71D6-432955AA1C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9AA5A4A-D324-482D-9645-5499906A6697}"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4A71D0A-ADA9-D15C-86FC-2674BF1267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AA470AE-421B-5CA5-A9F3-30D19C99D5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B17AE21-9F3D-3049-CD4D-0A5E8EB030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D6A36BA-5462-4645-BFD7-EE8F6481A5BB}"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87BFE120-C4EC-F59F-0A5D-7FBE0D9D3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EA6E34E6-3601-D117-5738-9B1232313A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91D24EA2-6CB8-8993-7868-F3BE0F8E06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FB52F1D-835A-4A57-A504-FFC15ACB844A}"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1747F61-CAFD-61A9-BAFB-219532A72C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2AD68609-4D78-AC36-8A66-D7C970B2D9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BE3B40B-1ECE-843B-6ED5-1958DCDF30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5AA25D-889F-414D-A5F1-3EE391C1BA17}"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81EA1382-9C51-CD8A-3B7C-540908C2A2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CF42D7D6-67B9-0157-54BA-8C8445E2E6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8E4571CC-3638-2A26-E7F2-76DFF14229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117B8B0-CDBD-450F-9D8C-77C96980F3DE}"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05FE845-DF1B-142D-7630-A05D4AA9A1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C0A72150-87F4-EE2B-3962-1B707D437B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92987E9-FFDD-077C-7E94-6D93732E51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99DBADB-F8CD-4ECB-ABB3-AE480ED30C06}"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43B7045-0990-23E9-D35D-391FAEB805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56FBB4C0-8FD1-64E9-4ECB-FC445ED5F4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57381938-8D6F-4D82-CEF5-CE265706F0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2BB096A-C046-4ECE-90B0-A671E4AB9E0A}"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EF1ABD3-2EE0-8464-4A18-E8229BE839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50791A75-B93B-E142-5E59-D0F0DA45DF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264CE31-A836-5BD1-4D82-D98493EAFF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68FE062-6B1A-4D11-98CF-0CE04E2A92B1}"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C49E3FB-F29C-A548-5D30-B481A174ED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0A58DBD7-70EC-B462-15C7-E6A32A2D5B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73864E31-FC9F-C746-17A8-B6F0D52A78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DDEFFEC-7E0B-4C53-8BF9-86845CC2308B}"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536E686-B1B4-ED03-F9E1-EC46ABB9F4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F5EF9EC6-E99C-2153-4421-2FBA31BEF5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51F63B83-4710-F006-46CE-D836A1C76B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787194-ABD1-4ECB-9DC3-799359522BB9}"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FE7BD04-3F84-ABC9-1AE7-64459048CC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A0B09B19-1A88-8042-7ACF-96C0C8DFF8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16363907-150C-85A4-3B16-F7CA438BD5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D53DB7E-CD00-4E36-99E1-64259A365BEB}"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D0DD13EA-84E9-ABDD-C94D-F9FB36214D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C3839266-EB77-4825-CD74-569D2D2B32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2522095B-0224-6EFA-1959-938A9912B1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C001D68-E598-47A7-B350-CCF957ACBFBD}"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22C7001-C63C-D0E1-2055-755142E26C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B0656E4-8B64-63E3-8B6F-B3359F06CB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F795B30C-5EBA-1043-53B4-2A1F991680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94F5684-2E2A-410E-BA0A-133C15A9D74F}"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4F5E318D-88E4-3A5F-767D-6CF90368EB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F81835D0-75AC-F32E-FF45-D124514998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8C617AC1-AFAB-621F-5D91-E0BB7382DA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5106EE3-3082-4533-BD40-3E20F06F7CCE}"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1DE4859-F99A-7FF6-3D2F-5E26A3B3C8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3271EFE-BFE6-8ACA-950B-014B327F30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D52A765-317F-9FA4-E3F8-D4A5C2788C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320AD3A-EC8D-4621-8CE1-2704951F5532}"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32A75526-169A-CB9A-396C-FB5383CA30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22DF239C-2FD5-5E2C-6AF7-D503F9A312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433F52BC-B08C-CEBB-030C-DAA8EDE620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E386C8A-D923-4F63-9125-EBD7BE584DF7}"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35F6D848-B1AE-BB17-B2F9-75A0B60E8B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718B171-2AFA-54A9-1F5B-4EB0D58ED0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0AABBE1C-4776-BDFB-8BE7-01FAABD806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571FF7F-D11A-4BDE-9799-9F992436B1AE}"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9DC9E045-DB9A-D168-C754-4BF2A8E63D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A98B96D2-E468-DEB2-2565-2B5C0E23C3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F212057E-222F-4181-83A7-6AD45124F9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9F13740-EFB1-416F-A5A2-47FD35AA3686}"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0BEE885D-E191-8BA5-0F7F-F2E218D018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B63F44DA-96DB-6993-D4D0-E7FD3EFD94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4B77516B-3562-4C5A-3131-99F31FE062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185AA7A-DC04-4026-9B7B-E28BA9C4CDD6}"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C051B44D-CF3D-BE37-3DDB-36C3943E37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19EB106F-60DB-5955-781D-39009A4369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21C5755D-C3E6-FA63-9BCB-B667081013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58AA6C3-5026-47B9-A406-6C39F68F394E}"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0BFA81BD-1824-3E0B-7D97-E2ABDB5E81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5A54C857-E9CC-3E9C-B552-FB9AAD9459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26DCC90-9E43-BE7D-E06A-C90B0AA016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6CAC3D8-2884-46DD-96D2-0FDA9839FF01}"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B541FA1-FD3F-BC13-07A3-9828F39AD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45B8DF9-5B80-3629-A1CF-09CA02E90D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72ADEDE9-5F37-831A-2E90-D3AEBA3964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7105BA4-CA36-4ED4-9A2C-C49E7650AE9C}"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E46F06E3-B2E1-5163-BF73-03831F9EB3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D76D0203-59D9-F7E5-7226-ECA73E432D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E1FA3F9D-9342-E09D-90F6-2FBCBD8B1D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767E8B8-3AEF-4530-B027-503EF98CA92B}"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DF67B2C-75FA-9C74-0501-947B94CCAD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B54CF2D-D609-3ABC-E4FD-49DF34B306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E556AA3-DF5D-D20F-9580-184882E443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4F621EE-DA2B-4F4B-A122-7DFA05EB822C}"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E48F4F8A-9D94-35D1-8200-D8A8D8F42D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A1EC361-0608-1ACC-1E4C-E1F7BEC4D5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4F18444E-59A3-3E53-9E85-23C84D087E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4BF853E-33CA-43D9-BE31-671CDADC88ED}"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23371CE-B295-9A62-F33A-DA6A6F4D7B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F4EA1522-CBB8-91AE-A0C9-460C7C5EFC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7796F99-1B98-AB14-E30C-503F13A30A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323BF17-FEC7-4861-92E8-480B713EF3E6}"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99B7EFBD-9117-E64B-68E8-D4F1EC8795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45D9241E-398F-7988-8EA0-2AC6805CCC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F383BD9E-FB93-64D5-42CA-D577750B5A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6C75E79-7694-4765-9AC3-D9A4A83E6E35}"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19C02121-E641-672E-DF19-F2815F0D42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90ED9B7-53C5-CAB9-27A5-410821A7F4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D2B82D30-C0AA-2462-46C2-4EE0CE97C8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19E08BA-332F-49C9-8CA8-662B21906108}"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646857E-3566-37A7-1B68-07DFF97D9D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0D19E5C4-18DB-8ADB-708B-4A23B0861F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7475AFC4-7C88-470E-2F42-FFD6E55331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2228A59-5B6F-411E-B915-58D5239D97D7}"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6C5D613-C25F-C73A-926D-14F9D5A56C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342882D8-65BC-9A96-622F-C907E20D7B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5E0885C9-E2C4-7FBA-5FC1-E630EB4F46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1F2826F-10A3-491E-8783-CDD57A28CDA6}"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0C1F778F-0B6A-942C-B03A-D65E1DCF35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C59A7E64-B1BD-8297-7204-3FB7314207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AF39F69B-ECF1-31E2-1EF6-4E1B05B126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A69EEC2-EE01-4DC1-9832-D2E535617C82}"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5D768977-0482-373E-59ED-05635893D3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5AF4909E-A259-AB2C-EEEC-879A9EB1D4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07BCA0E9-BEEE-B0FA-6973-7FE43702A6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3EA9EBA-53D7-42CD-974C-446D3A730527}"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17319EF-5EFF-1199-46FF-6719DE8014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A962F134-EC45-1C37-79BE-158E8B05CB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17B256FC-A891-D5E0-7661-4CD8DC580B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F52A458-81A8-4DB6-9AEB-D7573ED6283D}"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2A5D0EFA-C086-EAA1-9CA5-8B2D76D871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04C36E74-05CD-6659-F2C9-E7D74930BE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DC22A0EA-7B72-24FE-05E9-89CD56DB92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236A473-1F1A-4267-9CE1-025CA30E1F02}"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069D47C-A5BA-7D94-379C-84AF2E3048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2BCB109F-C6F5-C874-37CF-EE5A68517D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D6461B01-9EE3-1BC5-F51C-747F5FB3E6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468C4B-1756-4FDA-A3F9-4C0D1FE7DE48}"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216DA8CA-AB26-864D-0349-BB752D16DB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3BCF4020-385D-5085-7BC9-7F01FEA043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08592883-C455-5236-51DE-26CE47E000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1F28342-8A58-473C-897B-DC7CF7A62D76}" type="slidenum">
              <a:rPr lang="en-US" altLang="en-US" sz="1200"/>
              <a:pPr eaLnBrk="1" hangingPunct="1"/>
              <a:t>42</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802A200-996D-1FC4-D32E-AE0F80B74F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F412BBEB-8F05-0698-0400-AD3589E821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A5DC7AE-13EC-2ACC-F9D3-129F6D7087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F6C2E7B-FB8B-4ADD-A245-71D70273B423}"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B5BD5AE4-1530-D8B4-8D6A-0A17EFD9A3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23ADC17B-3D5F-B4B7-FA73-D65A28A0B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50A432DA-D2F6-4B4B-7E51-86223AEB4E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89FEB7E-671A-48D4-B798-87A1CA2FEFE8}"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B5BD5AE4-1530-D8B4-8D6A-0A17EFD9A3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23ADC17B-3D5F-B4B7-FA73-D65A28A0B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50A432DA-D2F6-4B4B-7E51-86223AEB4E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89FEB7E-671A-48D4-B798-87A1CA2FEFE8}" type="slidenum">
              <a:rPr lang="en-US" altLang="en-US" sz="1200"/>
              <a:pPr eaLnBrk="1" hangingPunct="1"/>
              <a:t>7</a:t>
            </a:fld>
            <a:endParaRPr lang="en-US" altLang="en-US" sz="1200"/>
          </a:p>
        </p:txBody>
      </p:sp>
    </p:spTree>
    <p:extLst>
      <p:ext uri="{BB962C8B-B14F-4D97-AF65-F5344CB8AC3E}">
        <p14:creationId xmlns:p14="http://schemas.microsoft.com/office/powerpoint/2010/main" val="4237474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B5BD5AE4-1530-D8B4-8D6A-0A17EFD9A3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23ADC17B-3D5F-B4B7-FA73-D65A28A0B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50A432DA-D2F6-4B4B-7E51-86223AEB4E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89FEB7E-671A-48D4-B798-87A1CA2FEFE8}" type="slidenum">
              <a:rPr lang="en-US" altLang="en-US" sz="1200"/>
              <a:pPr eaLnBrk="1" hangingPunct="1"/>
              <a:t>8</a:t>
            </a:fld>
            <a:endParaRPr lang="en-US" altLang="en-US" sz="1200"/>
          </a:p>
        </p:txBody>
      </p:sp>
    </p:spTree>
    <p:extLst>
      <p:ext uri="{BB962C8B-B14F-4D97-AF65-F5344CB8AC3E}">
        <p14:creationId xmlns:p14="http://schemas.microsoft.com/office/powerpoint/2010/main" val="317952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295AD99-C241-9B8F-9386-8D4F5864DE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40F724F-4ADD-ED0E-CC90-63E9DB287E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D62B6D1-3D7B-2800-F2DF-89A093E24E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8F705-5C82-40B7-ACC4-10C8BED13386}"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5E35F45F-B8E8-695A-F89B-A41B414DD39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96C550C6-2249-5F53-55B0-735AB3833966}"/>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232CF695-AABA-C9A3-378D-E5F386D19C9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5AF6A297-EF19-222C-10E5-650C29745B3B}"/>
              </a:ext>
            </a:extLst>
          </p:cNvPr>
          <p:cNvSpPr>
            <a:spLocks noGrp="1"/>
          </p:cNvSpPr>
          <p:nvPr>
            <p:ph type="sldNum" sz="quarter" idx="12"/>
          </p:nvPr>
        </p:nvSpPr>
        <p:spPr>
          <a:xfrm>
            <a:off x="8229600" y="6473825"/>
            <a:ext cx="758825" cy="247650"/>
          </a:xfrm>
        </p:spPr>
        <p:txBody>
          <a:bodyPr/>
          <a:lstStyle>
            <a:lvl1pPr>
              <a:defRPr/>
            </a:lvl1pPr>
          </a:lstStyle>
          <a:p>
            <a:fld id="{32DE547A-78F3-4629-8331-CC5416815551}" type="slidenum">
              <a:rPr lang="en-US" altLang="en-US"/>
              <a:pPr/>
              <a:t>‹#›</a:t>
            </a:fld>
            <a:endParaRPr lang="en-US" altLang="en-US"/>
          </a:p>
        </p:txBody>
      </p:sp>
    </p:spTree>
    <p:extLst>
      <p:ext uri="{BB962C8B-B14F-4D97-AF65-F5344CB8AC3E}">
        <p14:creationId xmlns:p14="http://schemas.microsoft.com/office/powerpoint/2010/main" val="86063432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5B35349-F544-2548-97F9-9DE8C9686D4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C48E7E7B-9BBB-2368-70C1-0A28BCB44E8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15392BF-5BFD-3EDB-6433-43E4C549E393}"/>
              </a:ext>
            </a:extLst>
          </p:cNvPr>
          <p:cNvSpPr>
            <a:spLocks noGrp="1"/>
          </p:cNvSpPr>
          <p:nvPr>
            <p:ph type="sldNum" sz="quarter" idx="12"/>
          </p:nvPr>
        </p:nvSpPr>
        <p:spPr/>
        <p:txBody>
          <a:bodyPr/>
          <a:lstStyle>
            <a:lvl1pPr>
              <a:defRPr/>
            </a:lvl1pPr>
          </a:lstStyle>
          <a:p>
            <a:fld id="{252EB44C-B80D-407E-BF3D-6539A2A3D1DC}" type="slidenum">
              <a:rPr lang="en-US" altLang="en-US"/>
              <a:pPr/>
              <a:t>‹#›</a:t>
            </a:fld>
            <a:endParaRPr lang="en-US" altLang="en-US"/>
          </a:p>
        </p:txBody>
      </p:sp>
    </p:spTree>
    <p:extLst>
      <p:ext uri="{BB962C8B-B14F-4D97-AF65-F5344CB8AC3E}">
        <p14:creationId xmlns:p14="http://schemas.microsoft.com/office/powerpoint/2010/main" val="177376832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363C1-2731-F4A1-DA84-FF9F8EDAF21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823DB6F-9A7F-C186-7C11-57E6F18F8D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F73D3B9-246F-D649-BFB7-0B8668B83DB0}"/>
              </a:ext>
            </a:extLst>
          </p:cNvPr>
          <p:cNvSpPr>
            <a:spLocks noGrp="1"/>
          </p:cNvSpPr>
          <p:nvPr>
            <p:ph type="sldNum" sz="quarter" idx="12"/>
          </p:nvPr>
        </p:nvSpPr>
        <p:spPr/>
        <p:txBody>
          <a:bodyPr/>
          <a:lstStyle>
            <a:lvl1pPr>
              <a:defRPr/>
            </a:lvl1pPr>
          </a:lstStyle>
          <a:p>
            <a:fld id="{427E378C-7E44-4E5C-A977-C5822C1CA6C5}" type="slidenum">
              <a:rPr lang="en-US" altLang="en-US"/>
              <a:pPr/>
              <a:t>‹#›</a:t>
            </a:fld>
            <a:endParaRPr lang="en-US" altLang="en-US"/>
          </a:p>
        </p:txBody>
      </p:sp>
    </p:spTree>
    <p:extLst>
      <p:ext uri="{BB962C8B-B14F-4D97-AF65-F5344CB8AC3E}">
        <p14:creationId xmlns:p14="http://schemas.microsoft.com/office/powerpoint/2010/main" val="390693557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6592508B-1714-9D82-B9F8-F5D49E26DCE3}"/>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164602F0-60EB-F3A5-3A3E-0F1CB1AD6E3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05134186-BAB7-674C-AEC5-C8F940CFC7DC}"/>
              </a:ext>
            </a:extLst>
          </p:cNvPr>
          <p:cNvSpPr>
            <a:spLocks noGrp="1"/>
          </p:cNvSpPr>
          <p:nvPr>
            <p:ph type="sldNum" sz="quarter" idx="12"/>
          </p:nvPr>
        </p:nvSpPr>
        <p:spPr>
          <a:xfrm>
            <a:off x="8229600" y="6473825"/>
            <a:ext cx="758825" cy="247650"/>
          </a:xfrm>
        </p:spPr>
        <p:txBody>
          <a:bodyPr/>
          <a:lstStyle>
            <a:lvl1pPr>
              <a:defRPr/>
            </a:lvl1pPr>
          </a:lstStyle>
          <a:p>
            <a:fld id="{EFF45D53-CBFE-4954-A988-B229CD6D4164}" type="slidenum">
              <a:rPr lang="en-US" altLang="en-US"/>
              <a:pPr/>
              <a:t>‹#›</a:t>
            </a:fld>
            <a:endParaRPr lang="en-US" altLang="en-US"/>
          </a:p>
        </p:txBody>
      </p:sp>
    </p:spTree>
    <p:extLst>
      <p:ext uri="{BB962C8B-B14F-4D97-AF65-F5344CB8AC3E}">
        <p14:creationId xmlns:p14="http://schemas.microsoft.com/office/powerpoint/2010/main" val="174299212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1053739D-F849-2B1C-6E6D-F2818068B2E2}"/>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C28D028A-A2DC-C1C1-3596-E3629E5B3CF2}"/>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6BEC8B25-6590-7492-28DD-61499F09BAF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55DAA82E-2565-7500-13CC-548A77428D79}"/>
              </a:ext>
            </a:extLst>
          </p:cNvPr>
          <p:cNvSpPr>
            <a:spLocks noGrp="1"/>
          </p:cNvSpPr>
          <p:nvPr>
            <p:ph type="sldNum" sz="quarter" idx="12"/>
          </p:nvPr>
        </p:nvSpPr>
        <p:spPr/>
        <p:txBody>
          <a:bodyPr/>
          <a:lstStyle>
            <a:lvl1pPr>
              <a:defRPr/>
            </a:lvl1pPr>
          </a:lstStyle>
          <a:p>
            <a:fld id="{E1712216-3D6E-4C05-8F67-01DBF731D921}" type="slidenum">
              <a:rPr lang="en-US" altLang="en-US"/>
              <a:pPr/>
              <a:t>‹#›</a:t>
            </a:fld>
            <a:endParaRPr lang="en-US" altLang="en-US"/>
          </a:p>
        </p:txBody>
      </p:sp>
    </p:spTree>
    <p:extLst>
      <p:ext uri="{BB962C8B-B14F-4D97-AF65-F5344CB8AC3E}">
        <p14:creationId xmlns:p14="http://schemas.microsoft.com/office/powerpoint/2010/main" val="223043594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205FFF25-719A-B26C-AE16-81DD5B195408}"/>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2CB3658D-4312-A66A-DA81-7704E80DE16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9520677B-132E-056A-2B8B-AFF47D8C7044}"/>
              </a:ext>
            </a:extLst>
          </p:cNvPr>
          <p:cNvSpPr>
            <a:spLocks noGrp="1"/>
          </p:cNvSpPr>
          <p:nvPr>
            <p:ph type="sldNum" sz="quarter" idx="12"/>
          </p:nvPr>
        </p:nvSpPr>
        <p:spPr/>
        <p:txBody>
          <a:bodyPr/>
          <a:lstStyle>
            <a:lvl1pPr>
              <a:defRPr/>
            </a:lvl1pPr>
          </a:lstStyle>
          <a:p>
            <a:fld id="{C63A6CF4-BD0F-491B-81D6-4B857F1B8503}" type="slidenum">
              <a:rPr lang="en-US" altLang="en-US"/>
              <a:pPr/>
              <a:t>‹#›</a:t>
            </a:fld>
            <a:endParaRPr lang="en-US" altLang="en-US"/>
          </a:p>
        </p:txBody>
      </p:sp>
    </p:spTree>
    <p:extLst>
      <p:ext uri="{BB962C8B-B14F-4D97-AF65-F5344CB8AC3E}">
        <p14:creationId xmlns:p14="http://schemas.microsoft.com/office/powerpoint/2010/main" val="81828855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39F68D2A-6232-4859-559E-E9691534A3FA}"/>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BC3957F4-9D83-038E-A1FB-2E5CC1919255}"/>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39C32217-E36F-0B9B-812B-E3CF6CE33D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FA938443-E970-E1AD-694B-5927D30A4CE6}"/>
              </a:ext>
            </a:extLst>
          </p:cNvPr>
          <p:cNvSpPr>
            <a:spLocks noGrp="1"/>
          </p:cNvSpPr>
          <p:nvPr>
            <p:ph type="sldNum" sz="quarter" idx="12"/>
          </p:nvPr>
        </p:nvSpPr>
        <p:spPr>
          <a:xfrm>
            <a:off x="8229600" y="6477000"/>
            <a:ext cx="762000" cy="247650"/>
          </a:xfrm>
        </p:spPr>
        <p:txBody>
          <a:bodyPr/>
          <a:lstStyle>
            <a:lvl1pPr>
              <a:defRPr/>
            </a:lvl1pPr>
          </a:lstStyle>
          <a:p>
            <a:fld id="{FD99A67D-F286-445B-A561-047582354D8A}" type="slidenum">
              <a:rPr lang="en-US" altLang="en-US"/>
              <a:pPr/>
              <a:t>‹#›</a:t>
            </a:fld>
            <a:endParaRPr lang="en-US" altLang="en-US"/>
          </a:p>
        </p:txBody>
      </p:sp>
    </p:spTree>
    <p:extLst>
      <p:ext uri="{BB962C8B-B14F-4D97-AF65-F5344CB8AC3E}">
        <p14:creationId xmlns:p14="http://schemas.microsoft.com/office/powerpoint/2010/main" val="246435883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217B095C-0E75-8DFC-551D-26EB09DD2600}"/>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BDC606E3-C3F0-0738-E70F-BC741A4E36C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D9D1639A-8A1A-E20F-757C-6E6A4303D605}"/>
              </a:ext>
            </a:extLst>
          </p:cNvPr>
          <p:cNvSpPr>
            <a:spLocks noGrp="1"/>
          </p:cNvSpPr>
          <p:nvPr>
            <p:ph type="sldNum" sz="quarter" idx="12"/>
          </p:nvPr>
        </p:nvSpPr>
        <p:spPr/>
        <p:txBody>
          <a:bodyPr/>
          <a:lstStyle>
            <a:lvl1pPr>
              <a:defRPr/>
            </a:lvl1pPr>
          </a:lstStyle>
          <a:p>
            <a:fld id="{E4E3F3A8-EBD6-45F4-B5A3-6768BBFADC06}" type="slidenum">
              <a:rPr lang="en-US" altLang="en-US"/>
              <a:pPr/>
              <a:t>‹#›</a:t>
            </a:fld>
            <a:endParaRPr lang="en-US" altLang="en-US"/>
          </a:p>
        </p:txBody>
      </p:sp>
    </p:spTree>
    <p:extLst>
      <p:ext uri="{BB962C8B-B14F-4D97-AF65-F5344CB8AC3E}">
        <p14:creationId xmlns:p14="http://schemas.microsoft.com/office/powerpoint/2010/main" val="205888629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B7E4A5C9-0F19-725F-06A0-21A09B86861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DB126C8-9918-BDE8-C242-6916F916CFC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BF8341D3-BAFC-017D-F069-193D0C34736B}"/>
              </a:ext>
            </a:extLst>
          </p:cNvPr>
          <p:cNvSpPr>
            <a:spLocks noGrp="1"/>
          </p:cNvSpPr>
          <p:nvPr>
            <p:ph type="sldNum" sz="quarter" idx="12"/>
          </p:nvPr>
        </p:nvSpPr>
        <p:spPr/>
        <p:txBody>
          <a:bodyPr/>
          <a:lstStyle>
            <a:lvl1pPr>
              <a:defRPr/>
            </a:lvl1pPr>
          </a:lstStyle>
          <a:p>
            <a:fld id="{88D4E19F-32B7-4567-A1C6-840396D6F599}" type="slidenum">
              <a:rPr lang="en-US" altLang="en-US"/>
              <a:pPr/>
              <a:t>‹#›</a:t>
            </a:fld>
            <a:endParaRPr lang="en-US" altLang="en-US"/>
          </a:p>
        </p:txBody>
      </p:sp>
    </p:spTree>
    <p:extLst>
      <p:ext uri="{BB962C8B-B14F-4D97-AF65-F5344CB8AC3E}">
        <p14:creationId xmlns:p14="http://schemas.microsoft.com/office/powerpoint/2010/main" val="254872342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D4A468F5-12D7-9A0B-5DDB-4D0811530F3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274FA336-4C2A-1EA7-3B8B-C3A20AB70BFD}"/>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3635CE63-72C4-7B89-2B28-448BD4CAAD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7D968C26-3EFA-969B-F7E3-7FABB8D87F78}"/>
              </a:ext>
            </a:extLst>
          </p:cNvPr>
          <p:cNvSpPr>
            <a:spLocks noGrp="1"/>
          </p:cNvSpPr>
          <p:nvPr>
            <p:ph type="sldNum" sz="quarter" idx="12"/>
          </p:nvPr>
        </p:nvSpPr>
        <p:spPr/>
        <p:txBody>
          <a:bodyPr/>
          <a:lstStyle>
            <a:lvl1pPr>
              <a:defRPr/>
            </a:lvl1pPr>
          </a:lstStyle>
          <a:p>
            <a:fld id="{8F8141DC-1F0F-4439-A408-9A8D192450D0}" type="slidenum">
              <a:rPr lang="en-US" altLang="en-US"/>
              <a:pPr/>
              <a:t>‹#›</a:t>
            </a:fld>
            <a:endParaRPr lang="en-US" altLang="en-US"/>
          </a:p>
        </p:txBody>
      </p:sp>
    </p:spTree>
    <p:extLst>
      <p:ext uri="{BB962C8B-B14F-4D97-AF65-F5344CB8AC3E}">
        <p14:creationId xmlns:p14="http://schemas.microsoft.com/office/powerpoint/2010/main" val="187077900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06986FA8-2C06-2074-C87E-82BDC5D7CD0E}"/>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5AA4482C-2717-050E-382B-9350CEC65E6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D27E0DEC-91AB-DD54-E9C8-7F018DCF788C}"/>
              </a:ext>
            </a:extLst>
          </p:cNvPr>
          <p:cNvSpPr>
            <a:spLocks noGrp="1"/>
          </p:cNvSpPr>
          <p:nvPr>
            <p:ph type="sldNum" sz="quarter" idx="12"/>
          </p:nvPr>
        </p:nvSpPr>
        <p:spPr/>
        <p:txBody>
          <a:bodyPr/>
          <a:lstStyle>
            <a:lvl1pPr>
              <a:defRPr/>
            </a:lvl1pPr>
          </a:lstStyle>
          <a:p>
            <a:fld id="{A75F506E-13C7-4C7A-A499-53920E185D2F}" type="slidenum">
              <a:rPr lang="en-US" altLang="en-US"/>
              <a:pPr/>
              <a:t>‹#›</a:t>
            </a:fld>
            <a:endParaRPr lang="en-US" altLang="en-US"/>
          </a:p>
        </p:txBody>
      </p:sp>
    </p:spTree>
    <p:extLst>
      <p:ext uri="{BB962C8B-B14F-4D97-AF65-F5344CB8AC3E}">
        <p14:creationId xmlns:p14="http://schemas.microsoft.com/office/powerpoint/2010/main" val="13614716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65A375B-191F-5AF2-B86E-881AD4EFC57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740B5AAC-892D-E80D-FC6E-C373E79C67C1}"/>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DE70EED-0C17-D8B0-B626-9E15119A9B4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B5FDD95-5B9E-90ED-EE1D-6420F1C40D1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A14B7EED-36CD-A471-1AEC-842AF79A507B}"/>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1CF6B11D-2A1B-4FF9-819F-79FA4D93AFAC}" type="slidenum">
              <a:rPr lang="en-US" altLang="en-US"/>
              <a:pPr/>
              <a:t>‹#›</a:t>
            </a:fld>
            <a:endParaRPr lang="en-US" altLang="en-US"/>
          </a:p>
        </p:txBody>
      </p:sp>
      <p:sp>
        <p:nvSpPr>
          <p:cNvPr id="10" name="Title Placeholder 9">
            <a:extLst>
              <a:ext uri="{FF2B5EF4-FFF2-40B4-BE49-F238E27FC236}">
                <a16:creationId xmlns:a16="http://schemas.microsoft.com/office/drawing/2014/main" id="{1F7AB910-0DB3-9AD3-1042-A0F800A34AF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B269EE6-184F-9D2E-04D8-778A4E8AAE0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7DAB95E4-73F6-5056-D212-43D9DDEB6CF6}"/>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6602" r:id="rId1"/>
    <p:sldLayoutId id="2147486603" r:id="rId2"/>
    <p:sldLayoutId id="2147486604" r:id="rId3"/>
    <p:sldLayoutId id="2147486599" r:id="rId4"/>
    <p:sldLayoutId id="2147486605" r:id="rId5"/>
    <p:sldLayoutId id="2147486600" r:id="rId6"/>
    <p:sldLayoutId id="2147486606" r:id="rId7"/>
    <p:sldLayoutId id="2147486607" r:id="rId8"/>
    <p:sldLayoutId id="2147486608" r:id="rId9"/>
    <p:sldLayoutId id="2147486601" r:id="rId10"/>
    <p:sldLayoutId id="214748660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D10C55E9-4AF1-7290-5E39-B90557B4D710}"/>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what  made  </a:t>
            </a:r>
            <a:r>
              <a:rPr lang="en-US" sz="6000" b="1" dirty="0" err="1">
                <a:solidFill>
                  <a:srgbClr val="002060"/>
                </a:solidFill>
                <a:effectLst>
                  <a:outerShdw blurRad="38100" dist="38100" dir="2700000" algn="tl">
                    <a:srgbClr val="000000">
                      <a:alpha val="43137"/>
                    </a:srgbClr>
                  </a:outerShdw>
                </a:effectLst>
              </a:rPr>
              <a:t>mary</a:t>
            </a:r>
            <a:r>
              <a:rPr lang="en-US" sz="6000" b="1" dirty="0">
                <a:solidFill>
                  <a:srgbClr val="002060"/>
                </a:solidFill>
                <a:effectLst>
                  <a:outerShdw blurRad="38100" dist="38100" dir="2700000" algn="tl">
                    <a:srgbClr val="000000">
                      <a:alpha val="43137"/>
                    </a:srgbClr>
                  </a:outerShdw>
                </a:effectLst>
              </a:rPr>
              <a:t> remarkable?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DE0189-685B-A84D-FF15-B68620B9C02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4E0730-E460-A582-CF48-65692B2DFAAD}"/>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2:1-5 - On the third day a wedding took place at Cana in Galilee. Jesus’ mother was there, and Jesus and his disciples had also been invited to the wedding. When the wine was gone,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mother said to him, “They have no more wine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“Dear woman, why do you involve me?” Jesus replied. “My time has not yet come.” His mother said to the servants, “Do whatever he tells you.”</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A88A67-F263-77F9-9243-03A9FFCF14D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2BE05D-2839-0C9D-85E4-A8A90A3B595F}"/>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3:31-32 -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mother and brothers arrived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Standing outside, they sent someone in to call him. A crowd was sitting around him, and they told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mother and brothers are outside looking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EFA0BA-7DCD-4191-957D-DD12CFEB488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956884-5C8E-F39B-2E46-C492D60542DF}"/>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19:25-27 - Near the cross of Jesus stood his mother, his mother’s sister, Mary the wife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Clopas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Mary Magdalene.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saw his mother there, and the disciple whom he loved standing nearby,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said to his mother, “Dear woman, here is your son,” and to the disciple, “Here is your mother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From that time on, this disciple took her into his home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D67DD6-8E15-1D52-4E7B-E806FC3E154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0C69B2-6D83-85F8-5E46-78F7291D2D4A}"/>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1:14 - They all joined together constantly in prayer, along with the women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Mary the mother of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with his brothers.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6AD8A2-02B2-3AD5-C51C-A8DEEBDCC34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8719C3-9148-2D1B-05AA-C63C74920249}"/>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1:14 - They all joined together constantly in prayer, along with the women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Mary the mother of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with his brothers.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So - what made Mary remarkable?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29AC09-B4CE-1318-7415-E749A29995E4}"/>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AD5333-C3A5-CD33-5D4A-B09E27AADD1A}"/>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Her Recommendation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v28-35</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DABF5B-D51E-A27E-EFA0-36904C4F054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DA00C3-9838-9769-51D5-5833303FE06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her qualification?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AF88E04-CE53-94A3-70FE-10505C5C189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9516E0-9566-0770-C92E-E63E2F72F56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76D9CE-E246-5C80-7942-F0BD7D8154AC}"/>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her qualification?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angel could have said, 	“Your heritage has made you 	worthy!”</a:t>
            </a:r>
          </a:p>
        </p:txBody>
      </p:sp>
      <p:sp>
        <p:nvSpPr>
          <p:cNvPr id="4" name="Rectangle 3">
            <a:extLst>
              <a:ext uri="{FF2B5EF4-FFF2-40B4-BE49-F238E27FC236}">
                <a16:creationId xmlns:a16="http://schemas.microsoft.com/office/drawing/2014/main" id="{0DC8B7D6-678B-A391-01F5-149A2611ADA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BAFE0A-18AC-E2FA-29DB-5BABF56C8B6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76186E-CDA5-9A66-FAB5-6BD778CEC77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her qualification?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angel could have said, 	“Your heritage has made you 	worthy!”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She was born into the right family: a descendant of David.</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3:23-38</a:t>
            </a:r>
          </a:p>
        </p:txBody>
      </p:sp>
      <p:sp>
        <p:nvSpPr>
          <p:cNvPr id="4" name="Rectangle 3">
            <a:extLst>
              <a:ext uri="{FF2B5EF4-FFF2-40B4-BE49-F238E27FC236}">
                <a16:creationId xmlns:a16="http://schemas.microsoft.com/office/drawing/2014/main" id="{1F0B4C3E-B74F-7AE9-B2F3-21B22EBD96D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EAC5E4-7524-C442-32B8-1585115F258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81F3A0-223E-92FF-BA09-9548778EC7E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her qualification?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angel could have said, 	“Your heritage has made you 	worthy!”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She married into the right family: the royal line of David</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1:2-17</a:t>
            </a:r>
          </a:p>
        </p:txBody>
      </p:sp>
      <p:sp>
        <p:nvSpPr>
          <p:cNvPr id="4" name="Rectangle 3">
            <a:extLst>
              <a:ext uri="{FF2B5EF4-FFF2-40B4-BE49-F238E27FC236}">
                <a16:creationId xmlns:a16="http://schemas.microsoft.com/office/drawing/2014/main" id="{2B1EFC71-7C79-234A-D508-5BFC50172D5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6A5994-93ED-4661-E8AB-63495CBC4D8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1DE7EB-1796-7610-0BDD-1DAA6C2CC5D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1:26-29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sixth month, God sent the angel Gabriel to Nazareth, a town in Galilee, to a virgin pledged to be married to a man named Joseph, a descendant of David. The virgin’s name was Mary. The angel went to her and said, “Greetings, you who are highly favored! The Lord is with you.” Mary was greatly troubled at his words and wondered what kind of greeting this might be.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9EE298-E1EA-E730-0832-54F38800B89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1E27C2-91A4-C457-C1A8-223EF1C9EC6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her qualification?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But the angel said,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found favor with God - v30.</a:t>
            </a:r>
          </a:p>
        </p:txBody>
      </p:sp>
      <p:sp>
        <p:nvSpPr>
          <p:cNvPr id="4" name="Rectangle 3">
            <a:extLst>
              <a:ext uri="{FF2B5EF4-FFF2-40B4-BE49-F238E27FC236}">
                <a16:creationId xmlns:a16="http://schemas.microsoft.com/office/drawing/2014/main" id="{1BFEFFBA-B2E5-0DCA-32AC-A719FE7ACE5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2DC5A6-68B8-5D30-32AC-C4E3FC75C08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8C6F6B-C5FB-459F-F3D2-BCE4575DD07A}"/>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her qualification?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But the angel said,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found favor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God - v30.</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Found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active voice),  			“you have found favor”.</a:t>
            </a:r>
          </a:p>
          <a:p>
            <a:pPr algn="just">
              <a:buFont typeface="Wingdings 2" panose="05020102010507070707" pitchFamily="18" charset="2"/>
              <a:buNone/>
              <a:defRPr/>
            </a:pPr>
            <a:endParaRPr lang="en-US" sz="2800" b="1">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algn="just">
              <a:buFont typeface="Wingdings 2" panose="05020102010507070707" pitchFamily="18" charset="2"/>
              <a:buNone/>
              <a:defRPr/>
            </a:pP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ε</a:t>
            </a: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u</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ρίσκω</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7981F04B-1103-7C34-16AC-D81D9C38002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6B7E0D-924E-E4F4-1664-0A36B7AAD59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5C2A87-D7AA-3E29-5080-8A35DA9EC6D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her qualification?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But the angel said,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found favor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God - v30.</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Implication: she caused God 		to look at her favorably!</a:t>
            </a:r>
          </a:p>
        </p:txBody>
      </p:sp>
      <p:sp>
        <p:nvSpPr>
          <p:cNvPr id="4" name="Rectangle 3">
            <a:extLst>
              <a:ext uri="{FF2B5EF4-FFF2-40B4-BE49-F238E27FC236}">
                <a16:creationId xmlns:a16="http://schemas.microsoft.com/office/drawing/2014/main" id="{2D9CBEDD-4B70-3DAF-484A-339EF2CBAA6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C233D0-5642-E483-36CC-0F99DF9FCC8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F37AD3-5733-AB6C-513A-690A7FDB538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prepare yourself to be a God approved servant?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2:15 - Do your best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present yourself to God as one approved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 workman who does not need to be ashamed and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correctly handles the word of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E888E0D-9C71-D0C9-D3E7-8E82A647E20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Her Recommendation.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8FCFCB-FF0F-21E9-481F-E14EB7C21C20}"/>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F1D3FB-CA5F-B689-281C-3DD04F1CD30B}"/>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Her Recommendation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v28-35</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Her Referral.</a:t>
            </a:r>
          </a:p>
          <a:p>
            <a:pPr algn="just">
              <a:buFont typeface="Wingdings 2" panose="05020102010507070707" pitchFamily="18" charset="2"/>
              <a:buNone/>
              <a:defRPr/>
            </a:pPr>
            <a:r>
              <a:rPr lang="en-US" sz="44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Even Elizabeth your relative is going to have a child in her old age, and she who was said to be barren is in her sixth month. For nothing is impossible with God.” - v36-37</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7164E0-B58F-721B-7444-19816156C4C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335C9B-CF79-99C4-73B0-FCCF291C307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questioned, but she didn’t </a:t>
            </a:r>
            <a:r>
              <a:rPr lang="en-US" sz="4400" b="1" u="sng" dirty="0">
                <a:solidFill>
                  <a:srgbClr val="990033"/>
                </a:solidFill>
                <a:effectLst>
                  <a:outerShdw blurRad="38100" dist="38100" dir="2700000" algn="tl">
                    <a:srgbClr val="000000">
                      <a:alpha val="43137"/>
                    </a:srgbClr>
                  </a:outerShdw>
                </a:effectLst>
                <a:latin typeface="Arial Narrow" pitchFamily="34" charset="0"/>
              </a:rPr>
              <a:t>doubt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“How will this be,” Mary asked the angel, “since I am a virgin?” - v34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CAD080D-242F-75ED-AC98-9973B7B1E9F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644A65-0F04-50C3-0CE4-F4572324417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0AAA46-680C-9097-B8F6-82713233FA5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questioned, but she didn’t </a:t>
            </a:r>
            <a:r>
              <a:rPr lang="en-US" sz="4400" b="1" u="sng" dirty="0">
                <a:solidFill>
                  <a:srgbClr val="990033"/>
                </a:solidFill>
                <a:effectLst>
                  <a:outerShdw blurRad="38100" dist="38100" dir="2700000" algn="tl">
                    <a:srgbClr val="000000">
                      <a:alpha val="43137"/>
                    </a:srgbClr>
                  </a:outerShdw>
                </a:effectLst>
                <a:latin typeface="Arial Narrow" pitchFamily="34" charset="0"/>
              </a:rPr>
              <a:t>doubt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Zachariah also questioned, but 	he doubted!</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1:5-20</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4AC44B5-C5E8-75EC-9E32-D5B43BE72DE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31771B-1352-B289-BAC7-B914CC74CFF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6B8303-9521-88EB-53FC-18BAA2ED9E3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questioned, but she didn’t </a:t>
            </a:r>
            <a:r>
              <a:rPr lang="en-US" sz="4400" b="1" u="sng" dirty="0">
                <a:solidFill>
                  <a:srgbClr val="990033"/>
                </a:solidFill>
                <a:effectLst>
                  <a:outerShdw blurRad="38100" dist="38100" dir="2700000" algn="tl">
                    <a:srgbClr val="000000">
                      <a:alpha val="43137"/>
                    </a:srgbClr>
                  </a:outerShdw>
                </a:effectLst>
                <a:latin typeface="Arial Narrow" pitchFamily="34" charset="0"/>
              </a:rPr>
              <a:t>doubt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Zachariah also questioned, but 	he doubted!</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1:5-20</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about you?</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8523FFA-204E-8923-A090-6DEB7ACDE1C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162BA5-1965-02AB-03FF-3EF0A2F0B41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CBA695-4CEA-C7B8-675C-3EDCF1F26D5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angel’s answer.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Holy Spirit will come upon you,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power of the Most High will overshadow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the holy one to be born will be called the Son of God. - v35.</a:t>
            </a:r>
          </a:p>
        </p:txBody>
      </p:sp>
      <p:sp>
        <p:nvSpPr>
          <p:cNvPr id="4" name="Rectangle 3">
            <a:extLst>
              <a:ext uri="{FF2B5EF4-FFF2-40B4-BE49-F238E27FC236}">
                <a16:creationId xmlns:a16="http://schemas.microsoft.com/office/drawing/2014/main" id="{07D37F4F-538C-C84D-BE92-E8485EC09EB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9550CB-63E4-B720-40F7-ED126D997E1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5F263F-E25D-4A2F-9B3F-684E7387695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How did God strengthen her 	faith?</a:t>
            </a:r>
          </a:p>
        </p:txBody>
      </p:sp>
      <p:sp>
        <p:nvSpPr>
          <p:cNvPr id="4" name="Rectangle 3">
            <a:extLst>
              <a:ext uri="{FF2B5EF4-FFF2-40B4-BE49-F238E27FC236}">
                <a16:creationId xmlns:a16="http://schemas.microsoft.com/office/drawing/2014/main" id="{DB5DC058-C2E9-D180-C22C-C43981CE6A9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AB2532-8E48-4B48-4D45-1F9D388D808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60E995-56E0-F7C9-B7C1-5488EEBCF0F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1:30-34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her, “Do not be afraid, Mary, you have found favor with God. You will be with child and give birth to a son, and you are to give him the name Jesus. He will be great and will be called the Son of the Most High. The Lord God will give him the throne of his father David, and he will reign over the house of Jacob forever; his kingdom will never end.” “How will this be,” Mary asked the angel, “since I am a virgin?”</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33B7CE-A11C-BD94-C98D-6E3A5A981B9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F25438-4396-E58C-DB53-E52627C9142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How did God strengthen her 	faith?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Even Elizabeth your relative is going to have a child in her old age, and she who was said to be barren is in her sixth month. - v36.</a:t>
            </a:r>
          </a:p>
        </p:txBody>
      </p:sp>
      <p:sp>
        <p:nvSpPr>
          <p:cNvPr id="4" name="Rectangle 3">
            <a:extLst>
              <a:ext uri="{FF2B5EF4-FFF2-40B4-BE49-F238E27FC236}">
                <a16:creationId xmlns:a16="http://schemas.microsoft.com/office/drawing/2014/main" id="{38EDFCC3-AFFF-32B5-ADB4-4170658AC1D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5D7C3A-A2C4-6F27-AFF6-05EC944C729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06040C-0446-1457-E32B-DB6EE44FA4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How did God strengthen her 	faith?</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Sarah bore Isaac in her old age!</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21:1-7</a:t>
            </a:r>
          </a:p>
        </p:txBody>
      </p:sp>
      <p:sp>
        <p:nvSpPr>
          <p:cNvPr id="4" name="Rectangle 3">
            <a:extLst>
              <a:ext uri="{FF2B5EF4-FFF2-40B4-BE49-F238E27FC236}">
                <a16:creationId xmlns:a16="http://schemas.microsoft.com/office/drawing/2014/main" id="{0CB06B24-8E2E-B531-E3C5-1F640815A7A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7F0A19-B65F-F22F-B3DD-1B14F70E30D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A9A7E7-883A-432A-0845-167BF07304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When God makes promises, things happen - because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nothing is impossible with God. - v37</a:t>
            </a:r>
          </a:p>
        </p:txBody>
      </p:sp>
      <p:sp>
        <p:nvSpPr>
          <p:cNvPr id="4" name="Rectangle 3">
            <a:extLst>
              <a:ext uri="{FF2B5EF4-FFF2-40B4-BE49-F238E27FC236}">
                <a16:creationId xmlns:a16="http://schemas.microsoft.com/office/drawing/2014/main" id="{22B6220B-868E-1328-E83A-CAAF1005F27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Her Referral.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E23975-F0FE-4DFE-0456-6451F879225C}"/>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0CCBD1-FC78-BD70-585D-F98B14B41563}"/>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Her Recommendation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v28-35</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Her Referral.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v36-37</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Her Response.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the Lord’s servant,” Mary answered. “May it be to me as you have said.” - v38</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B2D25D-2F9F-8338-164A-953120953B7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8018FF-6D13-B630-4B71-3444AEE0CD1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answer?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1:38 - “I am the Lord’s servant,” Mary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May it be to me as you have said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E0D6DF1-5DBA-F44C-6352-D684C82C735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CED018-1324-A0E7-728A-29CF0F0D035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C1BEEA-B0D3-1F0F-9882-A3E13E847D7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were the possible 	repercussions?</a:t>
            </a:r>
          </a:p>
        </p:txBody>
      </p:sp>
      <p:sp>
        <p:nvSpPr>
          <p:cNvPr id="4" name="Rectangle 3">
            <a:extLst>
              <a:ext uri="{FF2B5EF4-FFF2-40B4-BE49-F238E27FC236}">
                <a16:creationId xmlns:a16="http://schemas.microsoft.com/office/drawing/2014/main" id="{D9B2498E-AE29-89F1-7EB1-9B9FB891C2C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360BFC-3131-DA02-22DF-D62A95C59E9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679C38-7C7E-632F-1C96-FBA076F78AD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were the possible 	repercussions?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She  was  betrothed,  yet 			pregnant.</a:t>
            </a:r>
          </a:p>
        </p:txBody>
      </p:sp>
      <p:sp>
        <p:nvSpPr>
          <p:cNvPr id="4" name="Rectangle 3">
            <a:extLst>
              <a:ext uri="{FF2B5EF4-FFF2-40B4-BE49-F238E27FC236}">
                <a16:creationId xmlns:a16="http://schemas.microsoft.com/office/drawing/2014/main" id="{547AF575-DD18-83A5-C253-E75401199A5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9A56A4-D833-039C-81FB-510B6921416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100F23-EB93-BEC9-FE09-0C68F588508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were the possible 	repercussions?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She  was  betrothed,  yet 			pregnant.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She could be divorced, even 		executed.</a:t>
            </a:r>
          </a:p>
        </p:txBody>
      </p:sp>
      <p:sp>
        <p:nvSpPr>
          <p:cNvPr id="4" name="Rectangle 3">
            <a:extLst>
              <a:ext uri="{FF2B5EF4-FFF2-40B4-BE49-F238E27FC236}">
                <a16:creationId xmlns:a16="http://schemas.microsoft.com/office/drawing/2014/main" id="{B36EC25E-63A0-DF1F-A249-803F12E4E6D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918E53-F70D-AD47-CBBA-A3094CC1F42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5B410C-B7D2-48DC-5780-2010FB45A8D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were the possible 	repercussions?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She  could  be  disowned, 			disgraced.</a:t>
            </a:r>
          </a:p>
        </p:txBody>
      </p:sp>
      <p:sp>
        <p:nvSpPr>
          <p:cNvPr id="4" name="Rectangle 3">
            <a:extLst>
              <a:ext uri="{FF2B5EF4-FFF2-40B4-BE49-F238E27FC236}">
                <a16:creationId xmlns:a16="http://schemas.microsoft.com/office/drawing/2014/main" id="{EA51CE3D-807C-4F2F-44E6-1AAD8F5B04A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DE5DB-4133-BE5A-8FAD-6E5D7F0C25C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5276E1-4224-CD28-BBD3-32B54F5F0B6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were the possible 	repercussions?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She  could  be  disowned, 			disgraced.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She would be gossiped about 		as a harlot.</a:t>
            </a:r>
          </a:p>
        </p:txBody>
      </p:sp>
      <p:sp>
        <p:nvSpPr>
          <p:cNvPr id="4" name="Rectangle 3">
            <a:extLst>
              <a:ext uri="{FF2B5EF4-FFF2-40B4-BE49-F238E27FC236}">
                <a16:creationId xmlns:a16="http://schemas.microsoft.com/office/drawing/2014/main" id="{01CD302C-48BC-5C96-51A4-99FCCDCAC22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8266BF-2124-8908-3F19-9E56D689AEE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36CB77-FF1F-BE9A-9716-E6D0340797C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1:35-38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answered, “The Holy Spirit will come upon you, and the power of the Most High will overshadow you. So the holy one to be born will be called the Son of God. Even Elizabeth your relative is going to have a child in her old age, and she who was said to be barren is in her sixth month. For nothing is impossible with God.” “I am the Lord’s servant,” Mary answered. “May it be to me as you have said.” Then the angel left her.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DB6E82-E9F8-A473-6633-261D6185E97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912D36-2E45-0601-7780-68E5AF63D5E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But even realizing what could 	happen - she </a:t>
            </a:r>
            <a:r>
              <a:rPr lang="en-US" sz="4400" b="1" u="sng" dirty="0">
                <a:solidFill>
                  <a:srgbClr val="990033"/>
                </a:solidFill>
                <a:effectLst>
                  <a:outerShdw blurRad="38100" dist="38100" dir="2700000" algn="tl">
                    <a:srgbClr val="000000">
                      <a:alpha val="43137"/>
                    </a:srgbClr>
                  </a:outerShdw>
                </a:effectLst>
                <a:latin typeface="Arial Narrow" pitchFamily="34" charset="0"/>
              </a:rPr>
              <a:t>trusted</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p:txBody>
      </p:sp>
      <p:sp>
        <p:nvSpPr>
          <p:cNvPr id="4" name="Rectangle 3">
            <a:extLst>
              <a:ext uri="{FF2B5EF4-FFF2-40B4-BE49-F238E27FC236}">
                <a16:creationId xmlns:a16="http://schemas.microsoft.com/office/drawing/2014/main" id="{BB001158-6822-9DD4-6D7C-318A824F163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51DDC4-2337-C2DD-850C-FE20BD846BE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DAD87C-4173-F467-F012-B982745B36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Do you trust God that much?</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6:16-18 - Don’t you know that when you offer yourselves to someone to obey him as slaves,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slaves to the one whom you obey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you are slaves to sin, which leads to death, or to obedience, which leads to righteousness? </a:t>
            </a:r>
            <a:r>
              <a:rPr lang="en-US" sz="27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thanks be to God that, though you used to be slaves to sin, you wholeheartedly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obeyed the form of teaching to which you were entrusted</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been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free from sin</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have become slaves to righteousness.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2F558A-65DC-47F4-6376-F5A88F671AC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Her Response.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59657C-FBC3-1A65-3E37-74D3BAACB71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A2E520-1AE5-187B-382F-31CD9BAAF9BF}"/>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Commit yourself to obeying</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everything God desires of you!</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Trust Him with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consequences!</a:t>
            </a:r>
          </a:p>
        </p:txBody>
      </p:sp>
      <p:sp>
        <p:nvSpPr>
          <p:cNvPr id="4" name="Rectangle 3">
            <a:extLst>
              <a:ext uri="{FF2B5EF4-FFF2-40B4-BE49-F238E27FC236}">
                <a16:creationId xmlns:a16="http://schemas.microsoft.com/office/drawing/2014/main" id="{B9F15BF0-486A-9D98-63EA-2669DE931125}"/>
              </a:ext>
            </a:extLst>
          </p:cNvPr>
          <p:cNvSpPr/>
          <p:nvPr/>
        </p:nvSpPr>
        <p:spPr>
          <a:xfrm>
            <a:off x="762000" y="152400"/>
            <a:ext cx="7848600" cy="523875"/>
          </a:xfrm>
          <a:prstGeom prst="rect">
            <a:avLst/>
          </a:prstGeom>
        </p:spPr>
        <p:txBody>
          <a:bodyPr>
            <a:spAutoFit/>
          </a:bodyPr>
          <a:lstStyle/>
          <a:p>
            <a:pPr algn="ctr">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C27D26-BFBF-9132-D3F8-E12E78DA8EF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CDFBE1-E88A-22A7-6C69-ACCB3CF146ED}"/>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274D7A-3482-74A9-F809-3790DE235D9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B53DD8-8D56-D6A9-F031-F17BA5D97278}"/>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Age: between 14 &amp;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17.</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274D7A-3482-74A9-F809-3790DE235D9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B53DD8-8D56-D6A9-F031-F17BA5D97278}"/>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Age: between 14 &amp; 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Location: either from Nazareth or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Cana.</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extLst>
      <p:ext uri="{BB962C8B-B14F-4D97-AF65-F5344CB8AC3E}">
        <p14:creationId xmlns:p14="http://schemas.microsoft.com/office/powerpoint/2010/main" val="266324829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274D7A-3482-74A9-F809-3790DE235D9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B53DD8-8D56-D6A9-F031-F17BA5D97278}"/>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Age: between 14 &amp; 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Location: either from Nazareth or Cana.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Marriage: arranged between her dad &amp; Joseph’s family.</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extLst>
      <p:ext uri="{BB962C8B-B14F-4D97-AF65-F5344CB8AC3E}">
        <p14:creationId xmlns:p14="http://schemas.microsoft.com/office/powerpoint/2010/main" val="250990614"/>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51F69B-B658-267D-7D12-5586998BAD3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6726C7-8845-8B58-D5E3-7B7AAA51B551}"/>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we know about Mary?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13:55-56 - Isn’t this the carpenter’s son? Isn’t his mother’s name Mary, and aren’t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brothers James, Joseph, Simon and Judas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Aren’t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his sisters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us?</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33590</TotalTime>
  <Words>1883</Words>
  <Application>Microsoft Office PowerPoint</Application>
  <PresentationFormat>On-screen Show (4:3)</PresentationFormat>
  <Paragraphs>223</Paragraphs>
  <Slides>42</Slides>
  <Notes>42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Arial Narrow</vt:lpstr>
      <vt:lpstr>Calibri</vt:lpstr>
      <vt:lpstr>Franklin Gothic Medium</vt:lpstr>
      <vt:lpstr>Lucida Sans Unicode</vt:lpstr>
      <vt:lpstr>Segoe UI Symbol</vt:lpstr>
      <vt:lpstr>Times New Roman</vt:lpstr>
      <vt:lpstr>Wingdings 2</vt:lpstr>
      <vt:lpstr>Trek</vt:lpstr>
      <vt:lpstr>what  made  mary remarkable?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1747</cp:revision>
  <dcterms:created xsi:type="dcterms:W3CDTF">2005-04-23T22:37:40Z</dcterms:created>
  <dcterms:modified xsi:type="dcterms:W3CDTF">2023-11-05T00:32:19Z</dcterms:modified>
</cp:coreProperties>
</file>