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handoutMasterIdLst>
    <p:handoutMasterId r:id="rId44"/>
  </p:handoutMasterIdLst>
  <p:sldIdLst>
    <p:sldId id="398" r:id="rId2"/>
    <p:sldId id="1932" r:id="rId3"/>
    <p:sldId id="1362" r:id="rId4"/>
    <p:sldId id="1503" r:id="rId5"/>
    <p:sldId id="2067" r:id="rId6"/>
    <p:sldId id="2068" r:id="rId7"/>
    <p:sldId id="2069" r:id="rId8"/>
    <p:sldId id="2070" r:id="rId9"/>
    <p:sldId id="2071" r:id="rId10"/>
    <p:sldId id="2072" r:id="rId11"/>
    <p:sldId id="2073" r:id="rId12"/>
    <p:sldId id="2101" r:id="rId13"/>
    <p:sldId id="2074" r:id="rId14"/>
    <p:sldId id="2075" r:id="rId15"/>
    <p:sldId id="2102" r:id="rId16"/>
    <p:sldId id="2076" r:id="rId17"/>
    <p:sldId id="2077" r:id="rId18"/>
    <p:sldId id="1762" r:id="rId19"/>
    <p:sldId id="2078" r:id="rId20"/>
    <p:sldId id="2079" r:id="rId21"/>
    <p:sldId id="2080" r:id="rId22"/>
    <p:sldId id="2081" r:id="rId23"/>
    <p:sldId id="2082" r:id="rId24"/>
    <p:sldId id="2083" r:id="rId25"/>
    <p:sldId id="2084" r:id="rId26"/>
    <p:sldId id="2085" r:id="rId27"/>
    <p:sldId id="2087" r:id="rId28"/>
    <p:sldId id="2088" r:id="rId29"/>
    <p:sldId id="2089" r:id="rId30"/>
    <p:sldId id="2090" r:id="rId31"/>
    <p:sldId id="2091" r:id="rId32"/>
    <p:sldId id="2092" r:id="rId33"/>
    <p:sldId id="2093" r:id="rId34"/>
    <p:sldId id="2094" r:id="rId35"/>
    <p:sldId id="2095" r:id="rId36"/>
    <p:sldId id="2096" r:id="rId37"/>
    <p:sldId id="2097" r:id="rId38"/>
    <p:sldId id="2098" r:id="rId39"/>
    <p:sldId id="2099" r:id="rId40"/>
    <p:sldId id="2100" r:id="rId41"/>
    <p:sldId id="1708" r:id="rId42"/>
  </p:sldIdLst>
  <p:sldSz cx="9144000" cy="6858000" type="screen4x3"/>
  <p:notesSz cx="6858000" cy="9117013"/>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33"/>
    <a:srgbClr val="339966"/>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83E65547-3479-4D5A-B0F8-055C319FD43E}"/>
              </a:ext>
            </a:extLst>
          </p:cNvPr>
          <p:cNvSpPr>
            <a:spLocks noGrp="1" noChangeArrowheads="1"/>
          </p:cNvSpPr>
          <p:nvPr>
            <p:ph type="hdr" sz="quarter"/>
          </p:nvPr>
        </p:nvSpPr>
        <p:spPr bwMode="auto">
          <a:xfrm>
            <a:off x="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2DB228A7-2B1A-4849-9C83-EF9CFE09A04D}"/>
              </a:ext>
            </a:extLst>
          </p:cNvPr>
          <p:cNvSpPr>
            <a:spLocks noGrp="1" noChangeArrowheads="1"/>
          </p:cNvSpPr>
          <p:nvPr>
            <p:ph type="dt" sz="quarter" idx="1"/>
          </p:nvPr>
        </p:nvSpPr>
        <p:spPr bwMode="auto">
          <a:xfrm>
            <a:off x="3886200" y="0"/>
            <a:ext cx="2971800" cy="4556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0DE30357-23D0-4F14-BF2C-6265205ACB46}"/>
              </a:ext>
            </a:extLst>
          </p:cNvPr>
          <p:cNvSpPr>
            <a:spLocks noGrp="1" noChangeArrowheads="1"/>
          </p:cNvSpPr>
          <p:nvPr>
            <p:ph type="ftr" sz="quarter" idx="2"/>
          </p:nvPr>
        </p:nvSpPr>
        <p:spPr bwMode="auto">
          <a:xfrm>
            <a:off x="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AF3C9B50-0F92-4202-99FF-F92F35A37D02}"/>
              </a:ext>
            </a:extLst>
          </p:cNvPr>
          <p:cNvSpPr>
            <a:spLocks noGrp="1" noChangeArrowheads="1"/>
          </p:cNvSpPr>
          <p:nvPr>
            <p:ph type="sldNum" sz="quarter" idx="3"/>
          </p:nvPr>
        </p:nvSpPr>
        <p:spPr bwMode="auto">
          <a:xfrm>
            <a:off x="3886200" y="8661400"/>
            <a:ext cx="2971800" cy="4556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solidFill>
                  <a:schemeClr val="tx1"/>
                </a:solidFill>
                <a:latin typeface="Times New Roman" panose="02020603050405020304" pitchFamily="18" charset="0"/>
              </a:defRPr>
            </a:lvl1pPr>
          </a:lstStyle>
          <a:p>
            <a:pPr>
              <a:defRPr/>
            </a:pPr>
            <a:fld id="{A689282E-CCA7-4A9D-9E72-5FA63C51CC09}"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1D5DE70-D4CE-48C5-9E32-EB648B315CFC}"/>
              </a:ext>
            </a:extLst>
          </p:cNvPr>
          <p:cNvSpPr>
            <a:spLocks noGrp="1"/>
          </p:cNvSpPr>
          <p:nvPr>
            <p:ph type="hdr" sz="quarter"/>
          </p:nvPr>
        </p:nvSpPr>
        <p:spPr>
          <a:xfrm>
            <a:off x="0" y="0"/>
            <a:ext cx="2971800" cy="455613"/>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A0CCBDBE-CCAC-45D5-AFDD-CE9A24B7D919}"/>
              </a:ext>
            </a:extLst>
          </p:cNvPr>
          <p:cNvSpPr>
            <a:spLocks noGrp="1"/>
          </p:cNvSpPr>
          <p:nvPr>
            <p:ph type="dt" idx="1"/>
          </p:nvPr>
        </p:nvSpPr>
        <p:spPr>
          <a:xfrm>
            <a:off x="3884613" y="0"/>
            <a:ext cx="2971800" cy="455613"/>
          </a:xfrm>
          <a:prstGeom prst="rect">
            <a:avLst/>
          </a:prstGeom>
        </p:spPr>
        <p:txBody>
          <a:bodyPr vert="horz" lIns="91440" tIns="45720" rIns="91440" bIns="45720" rtlCol="0"/>
          <a:lstStyle>
            <a:lvl1pPr algn="r" eaLnBrk="1" hangingPunct="1">
              <a:defRPr sz="1200"/>
            </a:lvl1pPr>
          </a:lstStyle>
          <a:p>
            <a:pPr>
              <a:defRPr/>
            </a:pPr>
            <a:fld id="{9D31AC4E-0AA6-4DBE-9E73-FB9819245536}" type="datetimeFigureOut">
              <a:rPr lang="en-US"/>
              <a:pPr>
                <a:defRPr/>
              </a:pPr>
              <a:t>5/4/2022</a:t>
            </a:fld>
            <a:endParaRPr lang="en-US" dirty="0"/>
          </a:p>
        </p:txBody>
      </p:sp>
      <p:sp>
        <p:nvSpPr>
          <p:cNvPr id="4" name="Slide Image Placeholder 3">
            <a:extLst>
              <a:ext uri="{FF2B5EF4-FFF2-40B4-BE49-F238E27FC236}">
                <a16:creationId xmlns:a16="http://schemas.microsoft.com/office/drawing/2014/main" id="{3DC11928-9A02-41AB-80FF-A6D10B774638}"/>
              </a:ext>
            </a:extLst>
          </p:cNvPr>
          <p:cNvSpPr>
            <a:spLocks noGrp="1" noRot="1" noChangeAspect="1"/>
          </p:cNvSpPr>
          <p:nvPr>
            <p:ph type="sldImg" idx="2"/>
          </p:nvPr>
        </p:nvSpPr>
        <p:spPr>
          <a:xfrm>
            <a:off x="1150938" y="684213"/>
            <a:ext cx="4556125" cy="3417887"/>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FC876335-895E-4128-B9A8-2214C91D51BB}"/>
              </a:ext>
            </a:extLst>
          </p:cNvPr>
          <p:cNvSpPr>
            <a:spLocks noGrp="1"/>
          </p:cNvSpPr>
          <p:nvPr>
            <p:ph type="body" sz="quarter" idx="3"/>
          </p:nvPr>
        </p:nvSpPr>
        <p:spPr>
          <a:xfrm>
            <a:off x="685800" y="4330700"/>
            <a:ext cx="5486400" cy="41021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48D6775-2C4A-4331-821F-29894724F226}"/>
              </a:ext>
            </a:extLst>
          </p:cNvPr>
          <p:cNvSpPr>
            <a:spLocks noGrp="1"/>
          </p:cNvSpPr>
          <p:nvPr>
            <p:ph type="ftr" sz="quarter" idx="4"/>
          </p:nvPr>
        </p:nvSpPr>
        <p:spPr>
          <a:xfrm>
            <a:off x="0" y="8659813"/>
            <a:ext cx="2971800" cy="455612"/>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088E94C0-7692-4223-9627-8A3D71C9BC30}"/>
              </a:ext>
            </a:extLst>
          </p:cNvPr>
          <p:cNvSpPr>
            <a:spLocks noGrp="1"/>
          </p:cNvSpPr>
          <p:nvPr>
            <p:ph type="sldNum" sz="quarter" idx="5"/>
          </p:nvPr>
        </p:nvSpPr>
        <p:spPr>
          <a:xfrm>
            <a:off x="3884613" y="8659813"/>
            <a:ext cx="2971800" cy="455612"/>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26312DC-F802-480F-83E4-CB8347CFE5B7}"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6EE2E348-4FA7-4259-8E5D-63F23CAD1D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D1CAF3A8-3047-4354-9A9F-F282ABFF6B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53A0D36A-6FBD-459C-80A1-DDE7C49096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47E385A-9B12-4581-8AC3-376E5F84B8CD}" type="slidenum">
              <a:rPr lang="en-US" altLang="en-US">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FFC32359-10ED-4176-BB11-ED62993724D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A69CABF4-36FF-4109-BB94-EC98FCC665C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ADF2959A-4A90-406F-A6EA-F3DAEB45EE9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F2384C0-42AE-4334-9460-FC80FC52727C}" type="slidenum">
              <a:rPr lang="en-US" altLang="en-US">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CA3E1828-67CC-4948-B923-88CC8BF0B7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6C708764-20BC-499B-A975-0CA5A95762F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BEA83865-03BD-4910-AF2F-36E681495C8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56F9926-2DAF-4DA9-895C-747B90A89A93}" type="slidenum">
              <a:rPr lang="en-US" altLang="en-US">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9C05BA01-842E-4A7B-B55A-641EA6E1B5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74B36E4A-21AC-4BD7-9D9D-6ED10F7991D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D877EBB1-7599-40DB-9ED2-C6C8E5AD655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86DAD44-D3D8-4841-B714-AD4D463365DF}" type="slidenum">
              <a:rPr lang="en-US" altLang="en-US">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E8A7225B-AE4F-4C98-B7B9-FBA0A3EF11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55E8E7F9-A969-4942-B7D5-111B63FD04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80919267-5B0C-4F0A-88E8-1BB8416E8CF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87FA0D7-2C88-41C8-9655-0E34D9130376}" type="slidenum">
              <a:rPr lang="en-US" altLang="en-US">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B3B6A2E1-4ECE-4AD1-B26D-6D67254C02E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00E9E259-F7E3-48C1-AAF0-47EF0B7A24C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6FDC9CEA-776C-48FC-AE2C-83E88D655A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9FE334-8D99-4E05-A048-496BE80C6012}" type="slidenum">
              <a:rPr lang="en-US" altLang="en-US">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07AF94B8-98F0-4203-B99A-5C20822C86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D314BD17-0A32-4BA1-B11C-9D9B5D472F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0F0E5F1C-1CDA-484D-B38D-51D63D4151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7F795A-4301-4249-8A07-1A8D56CD4BBD}" type="slidenum">
              <a:rPr lang="en-US" altLang="en-US">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6AB20DAC-B2F1-42EE-B221-AD62907D2C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8DE39D2E-D143-4772-9317-5EDC159152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0856486D-C96E-4703-9FCC-D32E47A1F9B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4CA92D5-BC2E-4EA4-8B4B-AB5225FFDA13}" type="slidenum">
              <a:rPr lang="en-US" altLang="en-US">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40B41CD6-29B1-4435-873B-906ED4C992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6F3B667D-79C1-4A95-AC12-638696A82A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26026130-E663-471D-9F69-04B476ED13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7038D7-98CD-4BB9-BB2A-DCFB9B5EC043}" type="slidenum">
              <a:rPr lang="en-US" altLang="en-US">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AA5105E9-7B68-4318-B336-CA90B3FF107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E769C50A-B4B4-4F63-90E5-0100B329EF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AADFC006-8C34-4E65-854E-CD857611D7F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71FA07-4F7A-47F3-A1F2-38F26FF338A2}" type="slidenum">
              <a:rPr lang="en-US" altLang="en-US">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86FC8697-CA39-4A22-BFC9-EB35A42859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4E930174-324D-41AA-AA64-6A60862870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1D6C82D5-529C-46BD-808A-AB97B15FD7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CE9F632-C0C6-4CF2-AFFB-CD3469F510CA}" type="slidenum">
              <a:rPr lang="en-US" altLang="en-US">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66DD1EFB-CC4B-43CC-9DDC-65E088F3C87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51CD0A8A-9C21-47C1-923C-AF8977B018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B26BDD49-4DF0-4AFC-8616-0F6118BEAE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0BEDC2F-19A3-4C60-9174-BE82ADBB8732}" type="slidenum">
              <a:rPr lang="en-US" altLang="en-US">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D80B83B5-552D-4DC9-A372-6CC30551E65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26E9395F-4C39-4AFF-86A9-C5D6AB1A5B5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5678E075-CB32-4339-9D50-6E03512072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63A1C70-641B-476F-88D6-662201371DF1}" type="slidenum">
              <a:rPr lang="en-US" altLang="en-US">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F9CD6533-587B-4485-9A59-3C2C3D9BCC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A5731191-857A-48D3-A7D6-6401C968A0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05958D73-0D2C-4BD8-9AEE-0586196C664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8B9EACB-5802-4E53-AB06-D40673864242}" type="slidenum">
              <a:rPr lang="en-US" altLang="en-US">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A3850706-70F8-4FFE-B9F1-386830C7C18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42919D83-6111-47A4-9873-434F337DA4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1C56A0FC-87E3-432F-A039-0B64BBCE9EA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B9B1051-007A-4542-BD99-38260B34A0C7}" type="slidenum">
              <a:rPr lang="en-US" altLang="en-US">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72E990FA-2604-4643-BACE-3059A0F0D47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66C34F7D-D200-40E4-9BF7-B80072FEEE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E160E464-5C3E-4839-8A84-0E9ECF3132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E08BEAD-636D-41ED-A52E-D5B97C7312F9}" type="slidenum">
              <a:rPr lang="en-US" altLang="en-US">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F5CB76A0-C199-490D-B947-7E24A5CEE3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6202A4C2-871A-42BF-862E-F91D11DF7DA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83A99DBA-6201-4CB7-832D-6CFD5BA4E88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F4ADFB-B4DA-4F3E-BDB3-766842B0F3E5}" type="slidenum">
              <a:rPr lang="en-US" altLang="en-US">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6DDFABC4-92CD-4A1E-985E-DD99B59C628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1DBBCD37-CFF7-495E-8E25-1BD0464830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D24C006C-DF7C-43F3-BB9F-74EB5DE6CB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C975196-1602-421F-8B1C-196F0F85053D}" type="slidenum">
              <a:rPr lang="en-US" altLang="en-US">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E1833BB1-02DC-4C1F-8C50-7777A458A8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4D835073-C3DE-463F-99B2-06A0AA1F404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047D7041-4A8B-46DB-9C59-751D5F02D7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C1C240D-9F55-4C67-923F-030B47C37BFE}" type="slidenum">
              <a:rPr lang="en-US" altLang="en-US">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950BD612-4A47-4F3E-B513-76F71E7628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1032B1B0-3C08-419C-8CDA-233D6CA555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B0B6E260-86C5-49D2-8FC3-449ECB6709E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5C30BA-5956-4159-BF94-3FCE68D0344B}" type="slidenum">
              <a:rPr lang="en-US" altLang="en-US">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CA1E5DB2-F99E-44C4-8866-7E5220521A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3741D10A-CF85-4FA3-A5F5-EA047F4360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EAA2C7AB-6E02-497F-A276-3AB95584C43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A16F9B5-CE03-478A-9EFB-2D808033BF56}" type="slidenum">
              <a:rPr lang="en-US" altLang="en-US">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8D0AC803-6F77-408A-BA16-8D1275E344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2AC525F3-92D9-4F6A-98F5-9A36C3B0735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D351871E-EF86-482D-9BA5-F188B259F1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9C0EF95-5080-4519-941A-4AC857016EF1}" type="slidenum">
              <a:rPr lang="en-US" altLang="en-US">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C55811A0-94E8-4C66-AC5C-F80A3778C6F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30465443-FB13-4603-8D02-C78194A6379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2426F007-E67E-4807-9AEB-3AA93F923F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2C70B23-CAA1-4EA1-BEEB-318953A6F086}" type="slidenum">
              <a:rPr lang="en-US" altLang="en-US">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320BC3FE-6BF6-4159-8479-81D47579518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9E447667-60AB-4926-9975-03671A19457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F4C1EA5B-BAB0-4935-BB4A-8664F56E27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734A453-5CE7-464E-B7BD-9CC268D5F21F}" type="slidenum">
              <a:rPr lang="en-US" altLang="en-US">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3BE76C99-F236-4E3F-B6D7-99221F664C3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4F4AAF78-49C5-497E-9938-04342F7A16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D86D3BD7-9C41-4B0F-B9EF-31FC18FA8B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8D00DF0-3D24-42D4-BEAC-C143B8FC02B4}" type="slidenum">
              <a:rPr lang="en-US" altLang="en-US">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DAAFD50C-1CB4-4DEA-8AA0-48D236942E5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338C5909-6C48-43E3-9673-A9FAD770D5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32785890-F575-4B55-B52A-1999EA0D3E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109319F-557F-41DF-B47F-592CC4F02781}" type="slidenum">
              <a:rPr lang="en-US" altLang="en-US">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6FF91801-F689-429F-8A4D-DAAE1964DC0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403E7CB2-EE9B-4B8A-897D-5CE0588C61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1A7010A4-4AE8-4402-BF70-73DC01EC453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B5B8ED-7531-41B5-8556-0638DA3E596E}" type="slidenum">
              <a:rPr lang="en-US" altLang="en-US">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B43D2B13-0B46-41F4-8B7C-D1217C17E5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409BD420-CEA2-4A57-B45A-5A2DFE30D5D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289465C5-BB09-450A-9C2B-7DAE5017643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09022C2-4B88-4344-B5C6-EC31B9F702B1}" type="slidenum">
              <a:rPr lang="en-US" altLang="en-US">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717DE971-4AFA-4EBF-8AB5-3AA75D5C95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8BB7B5B7-1792-4970-A6B4-855BE26445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DE220AE0-6BB6-4CDE-B795-0FF0802333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FC18F1F-00B5-45AB-8013-0A8B589BCB12}" type="slidenum">
              <a:rPr lang="en-US" altLang="en-US">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831E3A34-B64C-4529-8C3C-AB13955B62E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ABD94421-F930-493C-BB77-93830D54C11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642E6FA8-10DD-4A9D-8D70-5DBE32AB5C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82C54F-B4D4-4B2E-BAA3-AED551BBC013}" type="slidenum">
              <a:rPr lang="en-US" altLang="en-US">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578528A3-86AE-4DEB-998D-FBB975AF1D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D627CEDA-D24F-491F-9CEC-B8AD49DACB9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EEE71D41-7074-45BE-8314-918B5DC92B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A446D6-23AB-4912-AE9F-E15102FD1FCF}" type="slidenum">
              <a:rPr lang="en-US" altLang="en-US">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6E1A1BCC-F149-4780-81C9-2B02E3789DD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28CBAF64-9941-4F18-8C1A-90BB434193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F30DD13C-C403-498E-B47E-6424F957AC0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9785454-7E60-4FED-BA64-94762C202866}" type="slidenum">
              <a:rPr lang="en-US" altLang="en-US">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5100AE16-D0DC-438E-B612-7C88E262279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A1A930EA-B2BD-4E7F-A590-09DB7EDACE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5435210F-7F75-4A57-A0CC-EF2AF72184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384C304-C44A-431A-BAEE-CD455BAAD376}" type="slidenum">
              <a:rPr lang="en-US" altLang="en-US">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BC573CAC-CD25-400A-82D0-B6F8D997756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B9179E8B-9D33-4B5E-82DE-756B32FA46E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7EB9E553-B698-4749-8B2F-5EFF2D856E5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2723EF9-9B1F-49EC-9143-042747737960}" type="slidenum">
              <a:rPr lang="en-US" altLang="en-US">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1E6091EB-5534-4067-BA52-4294C0A0E3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D04D7009-D490-482B-9A24-900DEB8B79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815028EC-29A2-4D1C-879C-8C17FEF7689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AC9B43D-5CC0-4093-8F45-EE291AD72963}" type="slidenum">
              <a:rPr lang="en-US" altLang="en-US">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474B29C3-C1C6-4A63-8D22-A9CB22D1DD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28553E06-348B-4EDF-BA42-7C4AB901D0D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0B86ABAD-9F87-4268-8194-207731CB84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864C35-4AAA-4C12-901F-A47EAEB65DDE}" type="slidenum">
              <a:rPr lang="en-US" altLang="en-US">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EE162F48-CC55-401D-9576-EE286CF5AC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472D3094-EC1F-4A1A-8D83-C8FE3B5DEE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9449F9CA-4095-4BC4-89C3-55E645515F2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DAC257-723B-4D5A-9587-3C5684EC27CB}" type="slidenum">
              <a:rPr lang="en-US" altLang="en-US">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A00F121B-4D6E-4FA7-9D33-4A8551D2E4E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9D2F75DB-5D8F-41D1-B32C-3F4C039A653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C34832E5-A689-4396-BC8E-199AEC1774B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2AEC6F1-E807-4F42-AF8E-9ECF525E01F5}" type="slidenum">
              <a:rPr lang="en-US" altLang="en-US">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B7E9C5A5-8621-4913-B0F6-A67BAA0AAD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480EA5A4-AAAA-4645-9580-A38DD9C122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CC1D60B8-8FBB-47E1-B2D6-96E1229C40F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1AE8E35-54BE-4537-B45E-16946542CFD8}" type="slidenum">
              <a:rPr lang="en-US" altLang="en-US">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785896E8-D07F-4162-B90B-01A2E7143CF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8403EFC2-96E5-47A6-82CF-3050B16345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60FA4B6D-2673-435B-AFF8-E42F0B82C2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615AA66-0B5A-4498-8E4F-979E1DF05712}" type="slidenum">
              <a:rPr lang="en-US" altLang="en-US">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6EC5A215-92A3-450C-8190-740F0632E5E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A18A0D7D-932D-4F36-834A-2366A6FCB7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5504BE28-D5C6-476D-8C07-7A9B8778EE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103D047-E4D5-4FC0-9D85-CF4EEC62463D}" type="slidenum">
              <a:rPr lang="en-US" altLang="en-US">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174274EF-9254-4A3E-96BF-6EDED26E52E9}"/>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7F7FB871-756C-49DE-AADA-CC164FD48690}"/>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7BE51954-65CD-4A6A-BCFB-237610639FD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789DE62E-85DA-4D61-96B6-3D3559226969}"/>
              </a:ext>
            </a:extLst>
          </p:cNvPr>
          <p:cNvSpPr>
            <a:spLocks noGrp="1"/>
          </p:cNvSpPr>
          <p:nvPr>
            <p:ph type="sldNum" sz="quarter" idx="12"/>
          </p:nvPr>
        </p:nvSpPr>
        <p:spPr>
          <a:xfrm>
            <a:off x="8229600" y="6473825"/>
            <a:ext cx="758825" cy="247650"/>
          </a:xfrm>
        </p:spPr>
        <p:txBody>
          <a:bodyPr/>
          <a:lstStyle>
            <a:lvl1pPr>
              <a:defRPr smtClean="0"/>
            </a:lvl1pPr>
          </a:lstStyle>
          <a:p>
            <a:pPr>
              <a:defRPr/>
            </a:pPr>
            <a:fld id="{AE675000-A267-4F0F-B83E-6136B74812EA}" type="slidenum">
              <a:rPr lang="en-US" altLang="en-US"/>
              <a:pPr>
                <a:defRPr/>
              </a:pPr>
              <a:t>‹#›</a:t>
            </a:fld>
            <a:endParaRPr lang="en-US" altLang="en-US"/>
          </a:p>
        </p:txBody>
      </p:sp>
    </p:spTree>
    <p:extLst>
      <p:ext uri="{BB962C8B-B14F-4D97-AF65-F5344CB8AC3E}">
        <p14:creationId xmlns:p14="http://schemas.microsoft.com/office/powerpoint/2010/main" val="974057949"/>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4AE07D1C-5052-422B-AAE7-B943BAB47DE5}"/>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DC7A7FB5-6D90-4C7E-A2ED-8816D74AD71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6F301D59-824E-4F8F-82FE-5386625B14C7}"/>
              </a:ext>
            </a:extLst>
          </p:cNvPr>
          <p:cNvSpPr>
            <a:spLocks noGrp="1"/>
          </p:cNvSpPr>
          <p:nvPr>
            <p:ph type="sldNum" sz="quarter" idx="12"/>
          </p:nvPr>
        </p:nvSpPr>
        <p:spPr/>
        <p:txBody>
          <a:bodyPr/>
          <a:lstStyle>
            <a:lvl1pPr>
              <a:defRPr/>
            </a:lvl1pPr>
          </a:lstStyle>
          <a:p>
            <a:pPr>
              <a:defRPr/>
            </a:pPr>
            <a:fld id="{2DECCB1E-46D0-493B-B96A-480CDC06A94E}" type="slidenum">
              <a:rPr lang="en-US" altLang="en-US"/>
              <a:pPr>
                <a:defRPr/>
              </a:pPr>
              <a:t>‹#›</a:t>
            </a:fld>
            <a:endParaRPr lang="en-US" altLang="en-US"/>
          </a:p>
        </p:txBody>
      </p:sp>
    </p:spTree>
    <p:extLst>
      <p:ext uri="{BB962C8B-B14F-4D97-AF65-F5344CB8AC3E}">
        <p14:creationId xmlns:p14="http://schemas.microsoft.com/office/powerpoint/2010/main" val="4180617031"/>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DCEA552-DCDD-4732-BA4F-C5090B0825C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AD9F5A60-6F44-4017-8BAD-63D7AB3BB34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8929ED3-58B3-471B-A8DA-8E724696FA11}"/>
              </a:ext>
            </a:extLst>
          </p:cNvPr>
          <p:cNvSpPr>
            <a:spLocks noGrp="1"/>
          </p:cNvSpPr>
          <p:nvPr>
            <p:ph type="sldNum" sz="quarter" idx="12"/>
          </p:nvPr>
        </p:nvSpPr>
        <p:spPr/>
        <p:txBody>
          <a:bodyPr/>
          <a:lstStyle>
            <a:lvl1pPr>
              <a:defRPr smtClean="0"/>
            </a:lvl1pPr>
          </a:lstStyle>
          <a:p>
            <a:pPr>
              <a:defRPr/>
            </a:pPr>
            <a:fld id="{6DC44729-77A2-4D2D-8AFB-C61C75A46EBB}" type="slidenum">
              <a:rPr lang="en-US" altLang="en-US"/>
              <a:pPr>
                <a:defRPr/>
              </a:pPr>
              <a:t>‹#›</a:t>
            </a:fld>
            <a:endParaRPr lang="en-US" altLang="en-US"/>
          </a:p>
        </p:txBody>
      </p:sp>
    </p:spTree>
    <p:extLst>
      <p:ext uri="{BB962C8B-B14F-4D97-AF65-F5344CB8AC3E}">
        <p14:creationId xmlns:p14="http://schemas.microsoft.com/office/powerpoint/2010/main" val="1976173086"/>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9E63FDBB-14DE-4275-B2F1-138AAC540A1F}"/>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E03B403F-1878-44BB-A28A-0E38DF902ECC}"/>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8E827D90-231F-48FA-B42E-CA24F4FB012C}"/>
              </a:ext>
            </a:extLst>
          </p:cNvPr>
          <p:cNvSpPr>
            <a:spLocks noGrp="1"/>
          </p:cNvSpPr>
          <p:nvPr>
            <p:ph type="sldNum" sz="quarter" idx="12"/>
          </p:nvPr>
        </p:nvSpPr>
        <p:spPr>
          <a:xfrm>
            <a:off x="8229600" y="6473825"/>
            <a:ext cx="758825" cy="247650"/>
          </a:xfrm>
        </p:spPr>
        <p:txBody>
          <a:bodyPr/>
          <a:lstStyle>
            <a:lvl1pPr>
              <a:defRPr smtClean="0"/>
            </a:lvl1pPr>
          </a:lstStyle>
          <a:p>
            <a:pPr>
              <a:defRPr/>
            </a:pPr>
            <a:fld id="{5F5AC6BA-56C0-461A-8891-82E580DC1C13}" type="slidenum">
              <a:rPr lang="en-US" altLang="en-US"/>
              <a:pPr>
                <a:defRPr/>
              </a:pPr>
              <a:t>‹#›</a:t>
            </a:fld>
            <a:endParaRPr lang="en-US" altLang="en-US"/>
          </a:p>
        </p:txBody>
      </p:sp>
    </p:spTree>
    <p:extLst>
      <p:ext uri="{BB962C8B-B14F-4D97-AF65-F5344CB8AC3E}">
        <p14:creationId xmlns:p14="http://schemas.microsoft.com/office/powerpoint/2010/main" val="1152563245"/>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62F9E052-01B8-49DB-B4FB-2AE20970C1A9}"/>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3FAA4444-BDD3-44F8-B031-24783AA8829E}"/>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309B5B96-5EB5-4A5E-BF9D-E6B581B53A8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6A87680D-AC3F-4B98-8678-E5FC3DECBFB0}"/>
              </a:ext>
            </a:extLst>
          </p:cNvPr>
          <p:cNvSpPr>
            <a:spLocks noGrp="1"/>
          </p:cNvSpPr>
          <p:nvPr>
            <p:ph type="sldNum" sz="quarter" idx="12"/>
          </p:nvPr>
        </p:nvSpPr>
        <p:spPr/>
        <p:txBody>
          <a:bodyPr/>
          <a:lstStyle>
            <a:lvl1pPr>
              <a:defRPr smtClean="0"/>
            </a:lvl1pPr>
          </a:lstStyle>
          <a:p>
            <a:pPr>
              <a:defRPr/>
            </a:pPr>
            <a:fld id="{FF6CFAD0-39B1-4C9C-B930-780BE3E095DE}" type="slidenum">
              <a:rPr lang="en-US" altLang="en-US"/>
              <a:pPr>
                <a:defRPr/>
              </a:pPr>
              <a:t>‹#›</a:t>
            </a:fld>
            <a:endParaRPr lang="en-US" altLang="en-US"/>
          </a:p>
        </p:txBody>
      </p:sp>
    </p:spTree>
    <p:extLst>
      <p:ext uri="{BB962C8B-B14F-4D97-AF65-F5344CB8AC3E}">
        <p14:creationId xmlns:p14="http://schemas.microsoft.com/office/powerpoint/2010/main" val="770795402"/>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4AA1015B-B257-4352-B490-7D4C88B6AA01}"/>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4030137E-A686-4599-8807-FCEEAD7D7913}"/>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F9A9E52F-CF9C-4DB5-A653-4FED6190065A}"/>
              </a:ext>
            </a:extLst>
          </p:cNvPr>
          <p:cNvSpPr>
            <a:spLocks noGrp="1"/>
          </p:cNvSpPr>
          <p:nvPr>
            <p:ph type="sldNum" sz="quarter" idx="12"/>
          </p:nvPr>
        </p:nvSpPr>
        <p:spPr/>
        <p:txBody>
          <a:bodyPr/>
          <a:lstStyle>
            <a:lvl1pPr>
              <a:defRPr/>
            </a:lvl1pPr>
          </a:lstStyle>
          <a:p>
            <a:pPr>
              <a:defRPr/>
            </a:pPr>
            <a:fld id="{21B38752-A481-4BAE-880C-AD3E5C8C3A2E}" type="slidenum">
              <a:rPr lang="en-US" altLang="en-US"/>
              <a:pPr>
                <a:defRPr/>
              </a:pPr>
              <a:t>‹#›</a:t>
            </a:fld>
            <a:endParaRPr lang="en-US" altLang="en-US"/>
          </a:p>
        </p:txBody>
      </p:sp>
    </p:spTree>
    <p:extLst>
      <p:ext uri="{BB962C8B-B14F-4D97-AF65-F5344CB8AC3E}">
        <p14:creationId xmlns:p14="http://schemas.microsoft.com/office/powerpoint/2010/main" val="2805246044"/>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B0EA20D7-CBA4-4011-A87B-9AD00E8AF10C}"/>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F2B0518D-EA57-4A97-96C7-41F3B4EFF3DE}"/>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1498C5E1-17DF-412D-B2F7-D406BC757652}"/>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3CCE47D1-513F-4AAB-9AFC-13E6BD0BF022}"/>
              </a:ext>
            </a:extLst>
          </p:cNvPr>
          <p:cNvSpPr>
            <a:spLocks noGrp="1"/>
          </p:cNvSpPr>
          <p:nvPr>
            <p:ph type="sldNum" sz="quarter" idx="12"/>
          </p:nvPr>
        </p:nvSpPr>
        <p:spPr>
          <a:xfrm>
            <a:off x="8229600" y="6477000"/>
            <a:ext cx="762000" cy="247650"/>
          </a:xfrm>
        </p:spPr>
        <p:txBody>
          <a:bodyPr/>
          <a:lstStyle>
            <a:lvl1pPr>
              <a:defRPr smtClean="0"/>
            </a:lvl1pPr>
          </a:lstStyle>
          <a:p>
            <a:pPr>
              <a:defRPr/>
            </a:pPr>
            <a:fld id="{DF35A38F-0F3C-42A6-8FA5-72C9722C08F3}" type="slidenum">
              <a:rPr lang="en-US" altLang="en-US"/>
              <a:pPr>
                <a:defRPr/>
              </a:pPr>
              <a:t>‹#›</a:t>
            </a:fld>
            <a:endParaRPr lang="en-US" altLang="en-US"/>
          </a:p>
        </p:txBody>
      </p:sp>
    </p:spTree>
    <p:extLst>
      <p:ext uri="{BB962C8B-B14F-4D97-AF65-F5344CB8AC3E}">
        <p14:creationId xmlns:p14="http://schemas.microsoft.com/office/powerpoint/2010/main" val="29822575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8E4EA303-62DF-44AD-B1BE-ADE493A03298}"/>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5DC9B54D-7D1C-4D03-A849-B25EEAC3C2C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3F072CD1-677E-47C8-8931-C62C0A4A0B32}"/>
              </a:ext>
            </a:extLst>
          </p:cNvPr>
          <p:cNvSpPr>
            <a:spLocks noGrp="1"/>
          </p:cNvSpPr>
          <p:nvPr>
            <p:ph type="sldNum" sz="quarter" idx="12"/>
          </p:nvPr>
        </p:nvSpPr>
        <p:spPr/>
        <p:txBody>
          <a:bodyPr/>
          <a:lstStyle>
            <a:lvl1pPr>
              <a:defRPr/>
            </a:lvl1pPr>
          </a:lstStyle>
          <a:p>
            <a:pPr>
              <a:defRPr/>
            </a:pPr>
            <a:fld id="{9B51442B-9225-421C-8E3B-D8F9093B4723}" type="slidenum">
              <a:rPr lang="en-US" altLang="en-US"/>
              <a:pPr>
                <a:defRPr/>
              </a:pPr>
              <a:t>‹#›</a:t>
            </a:fld>
            <a:endParaRPr lang="en-US" altLang="en-US"/>
          </a:p>
        </p:txBody>
      </p:sp>
    </p:spTree>
    <p:extLst>
      <p:ext uri="{BB962C8B-B14F-4D97-AF65-F5344CB8AC3E}">
        <p14:creationId xmlns:p14="http://schemas.microsoft.com/office/powerpoint/2010/main" val="2452917083"/>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1910FEB4-11EE-4649-B52A-AA7071EFFA38}"/>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7A3BF404-CA62-46C9-9515-CC59B29564DE}"/>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68EC9528-682A-4D25-93E6-C6E5158FE03F}"/>
              </a:ext>
            </a:extLst>
          </p:cNvPr>
          <p:cNvSpPr>
            <a:spLocks noGrp="1"/>
          </p:cNvSpPr>
          <p:nvPr>
            <p:ph type="sldNum" sz="quarter" idx="12"/>
          </p:nvPr>
        </p:nvSpPr>
        <p:spPr/>
        <p:txBody>
          <a:bodyPr/>
          <a:lstStyle>
            <a:lvl1pPr>
              <a:defRPr smtClean="0"/>
            </a:lvl1pPr>
          </a:lstStyle>
          <a:p>
            <a:pPr>
              <a:defRPr/>
            </a:pPr>
            <a:fld id="{B5D49981-D257-46E7-86BC-B768C9183B99}" type="slidenum">
              <a:rPr lang="en-US" altLang="en-US"/>
              <a:pPr>
                <a:defRPr/>
              </a:pPr>
              <a:t>‹#›</a:t>
            </a:fld>
            <a:endParaRPr lang="en-US" altLang="en-US"/>
          </a:p>
        </p:txBody>
      </p:sp>
    </p:spTree>
    <p:extLst>
      <p:ext uri="{BB962C8B-B14F-4D97-AF65-F5344CB8AC3E}">
        <p14:creationId xmlns:p14="http://schemas.microsoft.com/office/powerpoint/2010/main" val="1765132706"/>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56661E5F-C433-44FA-875D-3186E734E666}"/>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F69B0ABC-EC94-4C2E-84BF-77B09A09D761}"/>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44E41776-2BAA-4D01-9BFB-9BB1BEA50672}"/>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CF30ABCB-3DF2-40C6-BDE9-B6AD9CB49A60}"/>
              </a:ext>
            </a:extLst>
          </p:cNvPr>
          <p:cNvSpPr>
            <a:spLocks noGrp="1"/>
          </p:cNvSpPr>
          <p:nvPr>
            <p:ph type="sldNum" sz="quarter" idx="12"/>
          </p:nvPr>
        </p:nvSpPr>
        <p:spPr/>
        <p:txBody>
          <a:bodyPr/>
          <a:lstStyle>
            <a:lvl1pPr>
              <a:defRPr smtClean="0"/>
            </a:lvl1pPr>
          </a:lstStyle>
          <a:p>
            <a:pPr>
              <a:defRPr/>
            </a:pPr>
            <a:fld id="{B13374A2-F88B-4FFB-A64B-8FA0683F6620}" type="slidenum">
              <a:rPr lang="en-US" altLang="en-US"/>
              <a:pPr>
                <a:defRPr/>
              </a:pPr>
              <a:t>‹#›</a:t>
            </a:fld>
            <a:endParaRPr lang="en-US" altLang="en-US"/>
          </a:p>
        </p:txBody>
      </p:sp>
    </p:spTree>
    <p:extLst>
      <p:ext uri="{BB962C8B-B14F-4D97-AF65-F5344CB8AC3E}">
        <p14:creationId xmlns:p14="http://schemas.microsoft.com/office/powerpoint/2010/main" val="2168814145"/>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8E0E23DE-014C-41C9-B888-1733F71C9415}"/>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B1CE4DF6-4734-4889-9125-F74DB14F24B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9428C1BB-896B-4369-97E8-6832B4211824}"/>
              </a:ext>
            </a:extLst>
          </p:cNvPr>
          <p:cNvSpPr>
            <a:spLocks noGrp="1"/>
          </p:cNvSpPr>
          <p:nvPr>
            <p:ph type="sldNum" sz="quarter" idx="12"/>
          </p:nvPr>
        </p:nvSpPr>
        <p:spPr/>
        <p:txBody>
          <a:bodyPr/>
          <a:lstStyle>
            <a:lvl1pPr>
              <a:defRPr smtClean="0"/>
            </a:lvl1pPr>
          </a:lstStyle>
          <a:p>
            <a:pPr>
              <a:defRPr/>
            </a:pPr>
            <a:fld id="{370D6CF2-2C10-49CE-8431-2FF16A3D484C}" type="slidenum">
              <a:rPr lang="en-US" altLang="en-US"/>
              <a:pPr>
                <a:defRPr/>
              </a:pPr>
              <a:t>‹#›</a:t>
            </a:fld>
            <a:endParaRPr lang="en-US" altLang="en-US"/>
          </a:p>
        </p:txBody>
      </p:sp>
    </p:spTree>
    <p:extLst>
      <p:ext uri="{BB962C8B-B14F-4D97-AF65-F5344CB8AC3E}">
        <p14:creationId xmlns:p14="http://schemas.microsoft.com/office/powerpoint/2010/main" val="510710029"/>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8E81DF3A-B8BB-4EA2-BFDE-59AE0B1A1987}"/>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91397B86-0EE7-4AB4-8E9B-0650AB905F74}"/>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874213AB-E036-43EE-BDD9-579189D77CA1}"/>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FE1FD39A-4FA4-4889-A68B-85987557FAA4}"/>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4C085CF9-AF2D-4DA3-B91B-953CACE36012}"/>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solidFill>
                  <a:srgbClr val="D38E27"/>
                </a:solidFill>
              </a:defRPr>
            </a:lvl1pPr>
          </a:lstStyle>
          <a:p>
            <a:pPr>
              <a:defRPr/>
            </a:pPr>
            <a:fld id="{42971296-9A3E-4FD7-88BB-9736696D50CD}"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278AE1B8-A262-4505-8180-3070EE23EC92}"/>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1EB9D311-CCA1-42D1-96F4-A89C4385F51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29A92932-2587-4923-8A1D-F2D97E991819}"/>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671" r:id="rId1"/>
    <p:sldLayoutId id="2147485672" r:id="rId2"/>
    <p:sldLayoutId id="2147485673" r:id="rId3"/>
    <p:sldLayoutId id="2147485668" r:id="rId4"/>
    <p:sldLayoutId id="2147485674" r:id="rId5"/>
    <p:sldLayoutId id="2147485669" r:id="rId6"/>
    <p:sldLayoutId id="2147485675" r:id="rId7"/>
    <p:sldLayoutId id="2147485676" r:id="rId8"/>
    <p:sldLayoutId id="2147485677" r:id="rId9"/>
    <p:sldLayoutId id="2147485670" r:id="rId10"/>
    <p:sldLayoutId id="2147485678"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C6B1C6D5-FB6E-4BA4-8169-9CD7D9A1B7AC}"/>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err="1">
                <a:solidFill>
                  <a:srgbClr val="002060"/>
                </a:solidFill>
                <a:effectLst>
                  <a:outerShdw blurRad="38100" dist="38100" dir="2700000" algn="tl">
                    <a:srgbClr val="000000">
                      <a:alpha val="43137"/>
                    </a:srgbClr>
                  </a:outerShdw>
                </a:effectLst>
              </a:rPr>
              <a:t>mary</a:t>
            </a:r>
            <a:r>
              <a:rPr lang="en-US" sz="6600" b="1" dirty="0">
                <a:solidFill>
                  <a:srgbClr val="002060"/>
                </a:solidFill>
                <a:effectLst>
                  <a:outerShdw blurRad="38100" dist="38100" dir="2700000" algn="tl">
                    <a:srgbClr val="000000">
                      <a:alpha val="43137"/>
                    </a:srgbClr>
                  </a:outerShdw>
                </a:effectLst>
              </a:rPr>
              <a:t>  -  an example  of motherhood</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EBDDB5F-CCCD-4CD3-BAF3-FB07BA2D056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A61EFBF-ABB4-4AD4-B551-39ACA4E8454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misconceptions? </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50B6B2C7-4034-4293-9E77-30BDBBF1B52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Mary was a Virgin Until She was Married</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8E6EAE2-929B-45C3-BEB1-B19BA842EF3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469C27-731E-4FB9-9FCA-D94A7495695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misconceptions?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She was not a perpetual virgin.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13:55-56 - “Isn’t this the carpenter’s son? Isn’t his mother’s name Mary, and aren’t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his brothers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James, Joseph, Simon and Judas? Aren’t all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his sisters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us?”</a:t>
            </a:r>
          </a:p>
        </p:txBody>
      </p:sp>
      <p:sp>
        <p:nvSpPr>
          <p:cNvPr id="4" name="Rectangle 3">
            <a:extLst>
              <a:ext uri="{FF2B5EF4-FFF2-40B4-BE49-F238E27FC236}">
                <a16:creationId xmlns:a16="http://schemas.microsoft.com/office/drawing/2014/main" id="{C2B10856-CC20-45E1-899D-CFB85C21ADC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Mary was a Virgin Until She was Married</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4A4275A-23D0-4EEC-BE59-CC80B6AA351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1824AD7-9B92-4DCA-AD66-8CBF1AE170C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misconceptions?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She was not a perpetual virgin.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13:55-56 - “Isn’t this the carpenter’s son? Isn’t his mother’s name Mary, and aren’t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his brothers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James, Joseph, Simon and Judas? Aren’t all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his sisters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us?”</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Mark 6:3 - Isn’t this the carpenter? Isn’t this Mary’s son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brother</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James, Joseph, Judas and Simon? Aren’t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his sisters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here with us?”</a:t>
            </a:r>
          </a:p>
        </p:txBody>
      </p:sp>
      <p:sp>
        <p:nvSpPr>
          <p:cNvPr id="4" name="Rectangle 3">
            <a:extLst>
              <a:ext uri="{FF2B5EF4-FFF2-40B4-BE49-F238E27FC236}">
                <a16:creationId xmlns:a16="http://schemas.microsoft.com/office/drawing/2014/main" id="{2DB652CA-0491-4D55-86E4-811FDAE4AF9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Mary was a Virgin Until She was Married</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9B3DE3-2C79-4A20-BAFF-16C18DBAF15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5A75156-BD53-4EC5-A008-549265CFA28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misconceptions?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She likely died of old age.</a:t>
            </a:r>
          </a:p>
        </p:txBody>
      </p:sp>
      <p:sp>
        <p:nvSpPr>
          <p:cNvPr id="4" name="Rectangle 3">
            <a:extLst>
              <a:ext uri="{FF2B5EF4-FFF2-40B4-BE49-F238E27FC236}">
                <a16:creationId xmlns:a16="http://schemas.microsoft.com/office/drawing/2014/main" id="{743C6FE6-14A7-40E2-8A65-59A1FAEF61F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Mary was a Virgin Until She was Married</a:t>
            </a:r>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525A8BB-B7FC-4DBB-A15F-39D2AD28B13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A9F2F4B-7B18-4AA1-A66B-CB0BE148E9D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misconceptions?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She was not perfect.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3:23 -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have sinned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fall short of the glory of God.</a:t>
            </a:r>
          </a:p>
        </p:txBody>
      </p:sp>
      <p:sp>
        <p:nvSpPr>
          <p:cNvPr id="4" name="Rectangle 3">
            <a:extLst>
              <a:ext uri="{FF2B5EF4-FFF2-40B4-BE49-F238E27FC236}">
                <a16:creationId xmlns:a16="http://schemas.microsoft.com/office/drawing/2014/main" id="{4C0F3B60-7533-41BA-9471-A97E3936D7D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Mary was a Virgin Until She was Married</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A2A8C0F-920F-473D-BEEB-554169D06EC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B1B11DD-3877-4C30-A35A-FA0184DBEBB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are the misconceptions?</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She was not perfect.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3:23 -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have sinned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fall short of the glory of God.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Hebrews 4:15 - For we do not have a high priest who is unable to sympathize with our weaknesses, but we have one who has been tempted in every way, just as we are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yet was without sin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C271832B-5CAA-4175-98FB-69261C5B72B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Mary was a Virgin Until She was Married</a:t>
            </a:r>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BDA654-295E-4053-A855-EA1D42D5C7F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6969B0B-4307-4E78-B90C-EA6988584BC9}"/>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Why was she chosen?</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She is the type of woman God chose to be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the mother</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of His Son!</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BC2496D9-A4D9-4AA3-A55C-F20EAFC6405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Mary was a Virgin Until She was Married</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541E885-A0CD-4F81-A27B-53147E6D88ED}"/>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9DC530D-C4AF-4000-B009-F7D5EA727C61}"/>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Mary was a Virgin Until She was Married</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  She was Quiet &amp; Meditative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A09A729-6297-4ACC-8F54-B7152F4F055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8CDCB4-1B1D-456F-B749-05172F91C717}"/>
              </a:ext>
            </a:extLst>
          </p:cNvPr>
          <p:cNvSpPr>
            <a:spLocks noGrp="1" noChangeArrowheads="1"/>
          </p:cNvSpPr>
          <p:nvPr>
            <p:ph idx="1"/>
          </p:nvPr>
        </p:nvSpPr>
        <p:spPr>
          <a:xfrm>
            <a:off x="457200" y="1143000"/>
            <a:ext cx="8229600" cy="57150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Why is being quiet important?</a:t>
            </a:r>
          </a:p>
          <a:p>
            <a:pPr algn="just">
              <a:buFont typeface="Wingdings 2" panose="05020102010507070707" pitchFamily="18" charset="2"/>
              <a:buNone/>
              <a:defRPr/>
            </a:pP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I Peter 3:1-4 - Wives, in the same way be submissive to your husbands so that, if any of them do not believe the word, they may be won over without words by the behavior of their wives, when they see the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purity and reverence of your lives</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Your beauty should not come from outward adornment, such as braided hair and the wearing of gold jewelry and fine clothes. Instead, it should be that of your inner self, </a:t>
            </a:r>
            <a:r>
              <a:rPr lang="en-US" sz="27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unfading beauty of a gentle and quiet spirit</a:t>
            </a:r>
            <a:r>
              <a:rPr lang="en-US" sz="2700" b="1" dirty="0">
                <a:solidFill>
                  <a:schemeClr val="tx1"/>
                </a:solidFill>
                <a:effectLst>
                  <a:outerShdw blurRad="38100" dist="38100" dir="2700000" algn="tl">
                    <a:srgbClr val="000000">
                      <a:alpha val="43137"/>
                    </a:srgbClr>
                  </a:outerShdw>
                </a:effectLst>
                <a:latin typeface="Arial" pitchFamily="34" charset="0"/>
                <a:cs typeface="Arial" pitchFamily="34" charset="0"/>
              </a:rPr>
              <a:t>, which is of great worth in God’s sight.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C9771A9D-D98A-4DB6-B7D1-B36E8A3F856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She was Quiet &amp; Meditative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FAAE460-4103-4C8D-9C4A-649389F6937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82404BF-E03A-45E1-A522-59449D299AD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Why is being quiet important?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was Mary an example here?</a:t>
            </a:r>
          </a:p>
        </p:txBody>
      </p:sp>
      <p:sp>
        <p:nvSpPr>
          <p:cNvPr id="4" name="Rectangle 3">
            <a:extLst>
              <a:ext uri="{FF2B5EF4-FFF2-40B4-BE49-F238E27FC236}">
                <a16:creationId xmlns:a16="http://schemas.microsoft.com/office/drawing/2014/main" id="{CC055D49-6785-49E5-9305-4EEF77324DD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She was Quiet &amp; Meditative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3A3C23C-623C-4DCD-A39B-1609CFB5A1D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3A66EA-6154-4FA0-9BC0-DCA080958F43}"/>
              </a:ext>
            </a:extLst>
          </p:cNvPr>
          <p:cNvSpPr>
            <a:spLocks noGrp="1" noChangeArrowheads="1"/>
          </p:cNvSpPr>
          <p:nvPr>
            <p:ph idx="1"/>
          </p:nvPr>
        </p:nvSpPr>
        <p:spPr>
          <a:xfrm>
            <a:off x="381000" y="1066800"/>
            <a:ext cx="83820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1:26-28</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In the sixth month, God sent the angel Gabriel to Nazareth, a town in Galilee, to a virgin pledged to be married to a man named Joseph, a descendant of David. The virgin’s name was Mary. The angel went to her and said, “Greetings,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who are highly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favored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The Lord is with you.”</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8DED879-B950-4C6D-8D34-07823D8B11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2527694-F5E1-4730-9C9E-9B9CAA9BDEF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Why is being quiet important?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was Mary an example here?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2:19 - But Mary treasured up all these things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pondered them in her heart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1FC45B2B-A7A9-498B-8409-3E946B8B6A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She was Quiet &amp; Meditative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DB2A3D-A1FA-47CE-B6D7-5F1D975189D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2B2F037-2700-402F-B20E-77879C456AC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Why is being quiet important?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How was Mary an example here?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2:19 - But Mary treasured up all these things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pondered them in her heart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2:51 - Then he went down to Nazareth with them and was obedient to them. But his mother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treasured all these things in her heart</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5C606F68-BD15-48CD-90E7-8DB57FD0D58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a:t>
            </a:r>
            <a:r>
              <a:rPr lang="en-US" dirty="0">
                <a:solidFill>
                  <a:srgbClr val="002060"/>
                </a:solidFill>
                <a:effectLst>
                  <a:outerShdw blurRad="38100" dist="38100" dir="2700000" algn="tl">
                    <a:srgbClr val="000000">
                      <a:alpha val="43137"/>
                    </a:srgbClr>
                  </a:outerShdw>
                </a:effectLst>
                <a:cs typeface="Arial" pitchFamily="34" charset="0"/>
              </a:rPr>
              <a:t>She was Quiet &amp; Meditative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3623C86-4E4E-4774-B623-BA392666D9CD}"/>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F575A80-A632-4DFE-B515-CAB5AE8707C7}"/>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Mary was a Virgin Until She was Married</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She was Quiet &amp; Meditative</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III. She was Humble</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4707592-6561-4A52-96D8-135C6957A55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5AFCBC8-7D2A-4DC5-9F70-AE5D9DA81CD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 we know she was </a:t>
            </a:r>
            <a:r>
              <a:rPr lang="en-US" sz="4400" b="1" u="sng" dirty="0">
                <a:solidFill>
                  <a:srgbClr val="990033"/>
                </a:solidFill>
                <a:effectLst>
                  <a:outerShdw blurRad="38100" dist="38100" dir="2700000" algn="tl">
                    <a:srgbClr val="000000">
                      <a:alpha val="43137"/>
                    </a:srgbClr>
                  </a:outerShdw>
                </a:effectLst>
                <a:latin typeface="Arial Narrow" pitchFamily="34" charset="0"/>
              </a:rPr>
              <a:t>poor</a:t>
            </a:r>
            <a:r>
              <a:rPr lang="en-US" sz="4400" b="1" dirty="0">
                <a:solidFill>
                  <a:srgbClr val="990033"/>
                </a:solidFill>
                <a:effectLst>
                  <a:outerShdw blurRad="38100" dist="38100" dir="2700000" algn="tl">
                    <a:srgbClr val="000000">
                      <a:alpha val="43137"/>
                    </a:srgbClr>
                  </a:outerShdw>
                </a:effectLst>
                <a:latin typeface="Arial Narrow" pitchFamily="34" charset="0"/>
              </a:rPr>
              <a:t>?</a:t>
            </a:r>
          </a:p>
        </p:txBody>
      </p:sp>
      <p:sp>
        <p:nvSpPr>
          <p:cNvPr id="4" name="Rectangle 3">
            <a:extLst>
              <a:ext uri="{FF2B5EF4-FFF2-40B4-BE49-F238E27FC236}">
                <a16:creationId xmlns:a16="http://schemas.microsoft.com/office/drawing/2014/main" id="{131D82A5-D248-4BE0-B518-562D3B49006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She was Humble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9074FD6-4F97-4086-91ED-FF6EE768E75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FD0084B-C456-4A10-ACDF-9EC9B667E72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 we know she was </a:t>
            </a:r>
            <a:r>
              <a:rPr lang="en-US" sz="4400" b="1" u="sng" dirty="0">
                <a:solidFill>
                  <a:srgbClr val="990033"/>
                </a:solidFill>
                <a:effectLst>
                  <a:outerShdw blurRad="38100" dist="38100" dir="2700000" algn="tl">
                    <a:srgbClr val="000000">
                      <a:alpha val="43137"/>
                    </a:srgbClr>
                  </a:outerShdw>
                </a:effectLst>
                <a:latin typeface="Arial Narrow" pitchFamily="34" charset="0"/>
              </a:rPr>
              <a:t>poor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Leviticus 12:6 - When the days of her purification for a son or daughter are over, she is to bring to the priest at the entrance to the Tent of Meeting a year-old lamb for a burnt offering and a young pigeon or a dove for a sin offering. .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If she cannot afford a lamb, she is to bring two doves or two young pigeons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a:t>
            </a:r>
          </a:p>
        </p:txBody>
      </p:sp>
      <p:sp>
        <p:nvSpPr>
          <p:cNvPr id="4" name="Rectangle 3">
            <a:extLst>
              <a:ext uri="{FF2B5EF4-FFF2-40B4-BE49-F238E27FC236}">
                <a16:creationId xmlns:a16="http://schemas.microsoft.com/office/drawing/2014/main" id="{B86136F0-2A7C-4DE9-98CE-2B5953AE8A73}"/>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She was Humble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B91F9E7-D17F-4653-BD4A-DA134D23EBE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2625A24-48DD-46FF-B0AC-4426C60C7DDE}"/>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How do we know she was </a:t>
            </a:r>
            <a:r>
              <a:rPr lang="en-US" sz="4400" b="1" u="sng" dirty="0">
                <a:solidFill>
                  <a:srgbClr val="990033"/>
                </a:solidFill>
                <a:effectLst>
                  <a:outerShdw blurRad="38100" dist="38100" dir="2700000" algn="tl">
                    <a:srgbClr val="000000">
                      <a:alpha val="43137"/>
                    </a:srgbClr>
                  </a:outerShdw>
                </a:effectLst>
                <a:latin typeface="Arial Narrow" pitchFamily="34" charset="0"/>
              </a:rPr>
              <a:t>poor</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2:22-24 - Joseph and Mary took him to Jerusalem to present him to the Lord (as it is written in the Law of the Lord, “Every firstborn male is to be consecrated to the Lord”), and to offer a sacrifice in keeping with what is said in the Law of the Lord: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 pair of doves or two young pigeons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564E56BC-FD4F-4CA0-A358-F4F24F9127D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She was Humble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20EF6D1-0D62-4F8B-A449-2A75AB36B24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EAA39AE-4CD9-4B13-9E95-B8F703A5B0A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She accepted rebuke in </a:t>
            </a:r>
            <a:r>
              <a:rPr lang="en-US" sz="4400" b="1" u="sng" dirty="0">
                <a:solidFill>
                  <a:srgbClr val="990033"/>
                </a:solidFill>
                <a:effectLst>
                  <a:outerShdw blurRad="38100" dist="38100" dir="2700000" algn="tl">
                    <a:srgbClr val="000000">
                      <a:alpha val="43137"/>
                    </a:srgbClr>
                  </a:outerShdw>
                </a:effectLst>
                <a:latin typeface="Arial Narrow" pitchFamily="34" charset="0"/>
              </a:rPr>
              <a:t>Cana</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2:4 - “Dear woman, why do you involve me?” Jesus replied. “My time has not yet come.”</a:t>
            </a:r>
          </a:p>
        </p:txBody>
      </p:sp>
      <p:sp>
        <p:nvSpPr>
          <p:cNvPr id="4" name="Rectangle 3">
            <a:extLst>
              <a:ext uri="{FF2B5EF4-FFF2-40B4-BE49-F238E27FC236}">
                <a16:creationId xmlns:a16="http://schemas.microsoft.com/office/drawing/2014/main" id="{8601C773-97E9-46CF-80D4-F04E0A5BBD7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She was Humble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28D4AB4A-DFDF-42CA-9A69-BB654741938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A0208FD-C644-44ED-83D0-A30CAD4A0A76}"/>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She accepted rebuke when she came to </a:t>
            </a:r>
            <a:r>
              <a:rPr lang="en-US" sz="4400" b="1" u="sng" dirty="0">
                <a:solidFill>
                  <a:srgbClr val="990033"/>
                </a:solidFill>
                <a:effectLst>
                  <a:outerShdw blurRad="38100" dist="38100" dir="2700000" algn="tl">
                    <a:srgbClr val="000000">
                      <a:alpha val="43137"/>
                    </a:srgbClr>
                  </a:outerShdw>
                </a:effectLst>
                <a:latin typeface="Arial Narrow" pitchFamily="34" charset="0"/>
              </a:rPr>
              <a:t>get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Jesus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8:19-21 - Now Jesus’ mother and brothers came to see him, but they were not able to get near him because of the crowd. Someone told him, “Your mother and brothers are standing outside, wanting to see you.” He replied, “My mother and brothers are those who hear God’s word and put it into practice.” </a:t>
            </a:r>
          </a:p>
        </p:txBody>
      </p:sp>
      <p:sp>
        <p:nvSpPr>
          <p:cNvPr id="4" name="Rectangle 3">
            <a:extLst>
              <a:ext uri="{FF2B5EF4-FFF2-40B4-BE49-F238E27FC236}">
                <a16:creationId xmlns:a16="http://schemas.microsoft.com/office/drawing/2014/main" id="{15727BA9-5BE0-499D-AA8B-488C1544D9E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She was Humble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05462D6-1711-4333-973B-863E6FAB01D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36985DE-78CE-490D-90EE-CBC7FF5FAFA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C. She accepted rebuke when she came to </a:t>
            </a:r>
            <a:r>
              <a:rPr lang="en-US" sz="4400" b="1" u="sng" dirty="0">
                <a:solidFill>
                  <a:srgbClr val="990033"/>
                </a:solidFill>
                <a:effectLst>
                  <a:outerShdw blurRad="38100" dist="38100" dir="2700000" algn="tl">
                    <a:srgbClr val="000000">
                      <a:alpha val="43137"/>
                    </a:srgbClr>
                  </a:outerShdw>
                </a:effectLst>
                <a:latin typeface="Arial Narrow" pitchFamily="34" charset="0"/>
              </a:rPr>
              <a:t>get</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Jesus</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Why did she come?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13:31 - At that time some Pharisees came to Jesus and said to him, “Leave this place and go somewhere else.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Herod wants to kill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CA536D03-8A9E-4241-9035-D23A7C1164D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III.  </a:t>
            </a:r>
            <a:r>
              <a:rPr lang="en-US" dirty="0">
                <a:solidFill>
                  <a:srgbClr val="002060"/>
                </a:solidFill>
                <a:effectLst>
                  <a:outerShdw blurRad="38100" dist="38100" dir="2700000" algn="tl">
                    <a:srgbClr val="000000">
                      <a:alpha val="43137"/>
                    </a:srgbClr>
                  </a:outerShdw>
                </a:effectLst>
                <a:cs typeface="Arial" pitchFamily="34" charset="0"/>
              </a:rPr>
              <a:t>She was Humble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F2C1EEB-5707-4157-8FDB-034300BAA9B9}"/>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2EF67AE-D652-4AE6-A037-652F1CF3EE38}"/>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I.  Mary was a Virgin Until She was Married</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  She was Quiet &amp; Meditative</a:t>
            </a:r>
          </a:p>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cs typeface="Arial" pitchFamily="34" charset="0"/>
              </a:rPr>
              <a:t>III. She was Humble</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cs typeface="Arial" pitchFamily="34" charset="0"/>
              </a:rPr>
              <a:t>IV. She was Godly &amp; Courageous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0721AD-4BAE-42B5-9F03-7FADB49F3AAE}"/>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EC631A3-CEAA-4320-B14A-99B89EA7C080}"/>
              </a:ext>
            </a:extLst>
          </p:cNvPr>
          <p:cNvSpPr>
            <a:spLocks noGrp="1" noChangeArrowheads="1"/>
          </p:cNvSpPr>
          <p:nvPr>
            <p:ph idx="1"/>
          </p:nvPr>
        </p:nvSpPr>
        <p:spPr>
          <a:xfrm>
            <a:off x="457200" y="1143000"/>
            <a:ext cx="8229600" cy="4648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  Mary was a Virgin Until She was Married</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EF7B792-6949-4254-B7DE-14E58A6DF96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7F88754-BF66-4BF5-B03D-786BEBA7761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She was </a:t>
            </a:r>
            <a:r>
              <a:rPr lang="en-US" sz="4400" b="1" u="sng" dirty="0">
                <a:solidFill>
                  <a:srgbClr val="990033"/>
                </a:solidFill>
                <a:effectLst>
                  <a:outerShdw blurRad="38100" dist="38100" dir="2700000" algn="tl">
                    <a:srgbClr val="000000">
                      <a:alpha val="43137"/>
                    </a:srgbClr>
                  </a:outerShdw>
                </a:effectLst>
                <a:latin typeface="Arial Narrow" pitchFamily="34" charset="0"/>
              </a:rPr>
              <a:t>submissive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ctr"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Luke 1:46-55)</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67D846C3-C1A6-4414-9516-EC8715B541B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a:t>
            </a:r>
            <a:r>
              <a:rPr lang="en-US" dirty="0">
                <a:solidFill>
                  <a:srgbClr val="002060"/>
                </a:solidFill>
                <a:effectLst>
                  <a:outerShdw blurRad="38100" dist="38100" dir="2700000" algn="tl">
                    <a:srgbClr val="000000">
                      <a:alpha val="43137"/>
                    </a:srgbClr>
                  </a:outerShdw>
                </a:effectLst>
                <a:cs typeface="Arial" pitchFamily="34" charset="0"/>
              </a:rPr>
              <a:t>She was Godly &amp; Courageous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988D36F-2064-4841-A357-EE0C35C3CBC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7831660-73AB-4AB4-8707-7EEC463C80B5}"/>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She was </a:t>
            </a:r>
            <a:r>
              <a:rPr lang="en-US" sz="4400" b="1" u="sng" dirty="0">
                <a:solidFill>
                  <a:srgbClr val="990033"/>
                </a:solidFill>
                <a:effectLst>
                  <a:outerShdw blurRad="38100" dist="38100" dir="2700000" algn="tl">
                    <a:srgbClr val="000000">
                      <a:alpha val="43137"/>
                    </a:srgbClr>
                  </a:outerShdw>
                </a:effectLst>
                <a:latin typeface="Arial Narrow" pitchFamily="34" charset="0"/>
              </a:rPr>
              <a:t>submissive</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What were the possible 	consequences?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Deuteronomy 22:23-24 - If a man happens to meet in a town a virgin pledged to be married and he sleeps with her, you shall take both of them to the gate of that town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stone them to death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t>
            </a:r>
          </a:p>
        </p:txBody>
      </p:sp>
      <p:sp>
        <p:nvSpPr>
          <p:cNvPr id="4" name="Rectangle 3">
            <a:extLst>
              <a:ext uri="{FF2B5EF4-FFF2-40B4-BE49-F238E27FC236}">
                <a16:creationId xmlns:a16="http://schemas.microsoft.com/office/drawing/2014/main" id="{2E627750-1AC2-4D4F-AF64-500C523CEDC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a:t>
            </a:r>
            <a:r>
              <a:rPr lang="en-US" dirty="0">
                <a:solidFill>
                  <a:srgbClr val="002060"/>
                </a:solidFill>
                <a:effectLst>
                  <a:outerShdw blurRad="38100" dist="38100" dir="2700000" algn="tl">
                    <a:srgbClr val="000000">
                      <a:alpha val="43137"/>
                    </a:srgbClr>
                  </a:outerShdw>
                </a:effectLst>
                <a:cs typeface="Arial" pitchFamily="34" charset="0"/>
              </a:rPr>
              <a:t>She was Godly &amp; Courageous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24F737B-2443-4770-85C0-A670DCBFFE8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C27A6F7-B139-4380-80B6-2F5A66FC8CB2}"/>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She was </a:t>
            </a:r>
            <a:r>
              <a:rPr lang="en-US" sz="4400" b="1" u="sng" dirty="0">
                <a:solidFill>
                  <a:srgbClr val="990033"/>
                </a:solidFill>
                <a:effectLst>
                  <a:outerShdw blurRad="38100" dist="38100" dir="2700000" algn="tl">
                    <a:srgbClr val="000000">
                      <a:alpha val="43137"/>
                    </a:srgbClr>
                  </a:outerShdw>
                </a:effectLst>
                <a:latin typeface="Arial Narrow" pitchFamily="34" charset="0"/>
              </a:rPr>
              <a:t>submissive</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What were the possible 	consequences?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Deuteronomy 24:1 - If a man marries a woman who becomes displeasing to him because he finds something indecent about her,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writes her a certificate of divorce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gives it to her and sends her from his house . . .</a:t>
            </a:r>
          </a:p>
        </p:txBody>
      </p:sp>
      <p:sp>
        <p:nvSpPr>
          <p:cNvPr id="4" name="Rectangle 3">
            <a:extLst>
              <a:ext uri="{FF2B5EF4-FFF2-40B4-BE49-F238E27FC236}">
                <a16:creationId xmlns:a16="http://schemas.microsoft.com/office/drawing/2014/main" id="{73FD33AF-64B6-4F35-9B0A-FECCACA6A84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a:t>
            </a:r>
            <a:r>
              <a:rPr lang="en-US" dirty="0">
                <a:solidFill>
                  <a:srgbClr val="002060"/>
                </a:solidFill>
                <a:effectLst>
                  <a:outerShdw blurRad="38100" dist="38100" dir="2700000" algn="tl">
                    <a:srgbClr val="000000">
                      <a:alpha val="43137"/>
                    </a:srgbClr>
                  </a:outerShdw>
                </a:effectLst>
                <a:cs typeface="Arial" pitchFamily="34" charset="0"/>
              </a:rPr>
              <a:t>She was Godly &amp; Courageous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713457D-8B8B-417F-A2CE-BDEB9A147B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004057C-AADF-4EDB-9D34-D865E0780E5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She was </a:t>
            </a:r>
            <a:r>
              <a:rPr lang="en-US" sz="4400" b="1" u="sng" dirty="0">
                <a:solidFill>
                  <a:srgbClr val="990033"/>
                </a:solidFill>
                <a:effectLst>
                  <a:outerShdw blurRad="38100" dist="38100" dir="2700000" algn="tl">
                    <a:srgbClr val="000000">
                      <a:alpha val="43137"/>
                    </a:srgbClr>
                  </a:outerShdw>
                </a:effectLst>
                <a:latin typeface="Arial Narrow" pitchFamily="34" charset="0"/>
              </a:rPr>
              <a:t>submissive</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Her first response: she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obeyed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God.</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1:38 - “I am the Lord’s servant,” Mary answered. “May it be to me as you have said.” </a:t>
            </a:r>
          </a:p>
        </p:txBody>
      </p:sp>
      <p:sp>
        <p:nvSpPr>
          <p:cNvPr id="4" name="Rectangle 3">
            <a:extLst>
              <a:ext uri="{FF2B5EF4-FFF2-40B4-BE49-F238E27FC236}">
                <a16:creationId xmlns:a16="http://schemas.microsoft.com/office/drawing/2014/main" id="{6AC70052-4CDD-422C-8FCA-C026219B48BC}"/>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a:t>
            </a:r>
            <a:r>
              <a:rPr lang="en-US" dirty="0">
                <a:solidFill>
                  <a:srgbClr val="002060"/>
                </a:solidFill>
                <a:effectLst>
                  <a:outerShdw blurRad="38100" dist="38100" dir="2700000" algn="tl">
                    <a:srgbClr val="000000">
                      <a:alpha val="43137"/>
                    </a:srgbClr>
                  </a:outerShdw>
                </a:effectLst>
                <a:cs typeface="Arial" pitchFamily="34" charset="0"/>
              </a:rPr>
              <a:t>She was Godly &amp; Courageous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83931EE-034A-4C6C-A089-16FBCCD14E9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1E49217-FFAC-494B-A053-5303084E51C7}"/>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She was </a:t>
            </a:r>
            <a:r>
              <a:rPr lang="en-US" sz="4400" b="1" u="sng" dirty="0">
                <a:solidFill>
                  <a:srgbClr val="990033"/>
                </a:solidFill>
                <a:effectLst>
                  <a:outerShdw blurRad="38100" dist="38100" dir="2700000" algn="tl">
                    <a:srgbClr val="000000">
                      <a:alpha val="43137"/>
                    </a:srgbClr>
                  </a:outerShdw>
                </a:effectLst>
                <a:latin typeface="Arial Narrow" pitchFamily="34" charset="0"/>
              </a:rPr>
              <a:t>submissive</a:t>
            </a:r>
            <a:r>
              <a:rPr lang="en-US" sz="4400" b="1" dirty="0">
                <a:solidFill>
                  <a:srgbClr val="990033"/>
                </a:solidFill>
                <a:effectLst>
                  <a:outerShdw blurRad="38100" dist="38100" dir="2700000" algn="tl">
                    <a:srgbClr val="000000">
                      <a:alpha val="43137"/>
                    </a:srgbClr>
                  </a:outerShdw>
                </a:effectLst>
                <a:latin typeface="Arial Narrow"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3. Her second response: she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skipped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town.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1:39 -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At that time Mary got ready and hurried to a town in the hill country of Judea</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where she entered Zechariah’s home and greeted Elizabeth.</a:t>
            </a:r>
          </a:p>
        </p:txBody>
      </p:sp>
      <p:sp>
        <p:nvSpPr>
          <p:cNvPr id="4" name="Rectangle 3">
            <a:extLst>
              <a:ext uri="{FF2B5EF4-FFF2-40B4-BE49-F238E27FC236}">
                <a16:creationId xmlns:a16="http://schemas.microsoft.com/office/drawing/2014/main" id="{CAA01C72-6662-42B2-9FDE-194C70573C0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a:t>
            </a:r>
            <a:r>
              <a:rPr lang="en-US" dirty="0">
                <a:solidFill>
                  <a:srgbClr val="002060"/>
                </a:solidFill>
                <a:effectLst>
                  <a:outerShdw blurRad="38100" dist="38100" dir="2700000" algn="tl">
                    <a:srgbClr val="000000">
                      <a:alpha val="43137"/>
                    </a:srgbClr>
                  </a:outerShdw>
                </a:effectLst>
                <a:cs typeface="Arial" pitchFamily="34" charset="0"/>
              </a:rPr>
              <a:t>She was Godly &amp; Courageous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22BDD3C-0438-4B4C-8EF7-416373BB1E1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848FDA9-16B3-45D5-8CE3-0A6E5EAF6B4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She was </a:t>
            </a:r>
            <a:r>
              <a:rPr lang="en-US" sz="4400" b="1" u="sng" dirty="0">
                <a:solidFill>
                  <a:srgbClr val="990033"/>
                </a:solidFill>
                <a:effectLst>
                  <a:outerShdw blurRad="38100" dist="38100" dir="2700000" algn="tl">
                    <a:srgbClr val="000000">
                      <a:alpha val="43137"/>
                    </a:srgbClr>
                  </a:outerShdw>
                </a:effectLst>
                <a:latin typeface="Arial Narrow" pitchFamily="34" charset="0"/>
              </a:rPr>
              <a:t>submissive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She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trusted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2:1-12)</a:t>
            </a:r>
          </a:p>
        </p:txBody>
      </p:sp>
      <p:sp>
        <p:nvSpPr>
          <p:cNvPr id="4" name="Rectangle 3">
            <a:extLst>
              <a:ext uri="{FF2B5EF4-FFF2-40B4-BE49-F238E27FC236}">
                <a16:creationId xmlns:a16="http://schemas.microsoft.com/office/drawing/2014/main" id="{1361400D-4563-4722-A156-7132E735DFE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a:t>
            </a:r>
            <a:r>
              <a:rPr lang="en-US" dirty="0">
                <a:solidFill>
                  <a:srgbClr val="002060"/>
                </a:solidFill>
                <a:effectLst>
                  <a:outerShdw blurRad="38100" dist="38100" dir="2700000" algn="tl">
                    <a:srgbClr val="000000">
                      <a:alpha val="43137"/>
                    </a:srgbClr>
                  </a:outerShdw>
                </a:effectLst>
                <a:cs typeface="Arial" pitchFamily="34" charset="0"/>
              </a:rPr>
              <a:t>She was Godly &amp; Courageous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94097A7-EBB6-47D7-BC33-49A6548FBBA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880B76F-EFFE-485D-9733-62F345D3BF01}"/>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She was </a:t>
            </a:r>
            <a:r>
              <a:rPr lang="en-US" sz="4400" b="1" u="sng" dirty="0">
                <a:solidFill>
                  <a:srgbClr val="990033"/>
                </a:solidFill>
                <a:effectLst>
                  <a:outerShdw blurRad="38100" dist="38100" dir="2700000" algn="tl">
                    <a:srgbClr val="000000">
                      <a:alpha val="43137"/>
                    </a:srgbClr>
                  </a:outerShdw>
                </a:effectLst>
                <a:latin typeface="Arial Narrow" pitchFamily="34" charset="0"/>
              </a:rPr>
              <a:t>submissive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She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trusted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2:5 - His mother said to the servants, “Do whatever he tells you.”</a:t>
            </a:r>
          </a:p>
        </p:txBody>
      </p:sp>
      <p:sp>
        <p:nvSpPr>
          <p:cNvPr id="4" name="Rectangle 3">
            <a:extLst>
              <a:ext uri="{FF2B5EF4-FFF2-40B4-BE49-F238E27FC236}">
                <a16:creationId xmlns:a16="http://schemas.microsoft.com/office/drawing/2014/main" id="{70C5C0A5-4EA4-48E6-B265-6FCC61C773B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a:t>
            </a:r>
            <a:r>
              <a:rPr lang="en-US" dirty="0">
                <a:solidFill>
                  <a:srgbClr val="002060"/>
                </a:solidFill>
                <a:effectLst>
                  <a:outerShdw blurRad="38100" dist="38100" dir="2700000" algn="tl">
                    <a:srgbClr val="000000">
                      <a:alpha val="43137"/>
                    </a:srgbClr>
                  </a:outerShdw>
                </a:effectLst>
                <a:cs typeface="Arial" pitchFamily="34" charset="0"/>
              </a:rPr>
              <a:t>She was Godly &amp; Courageous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CEE9765-9C4E-43D4-B2A7-1D29E7C730B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1C3614B-51A6-4198-90B3-7A60A684ED0C}"/>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She was </a:t>
            </a:r>
            <a:r>
              <a:rPr lang="en-US" sz="4400" b="1" u="sng" dirty="0">
                <a:solidFill>
                  <a:srgbClr val="990033"/>
                </a:solidFill>
                <a:effectLst>
                  <a:outerShdw blurRad="38100" dist="38100" dir="2700000" algn="tl">
                    <a:srgbClr val="000000">
                      <a:alpha val="43137"/>
                    </a:srgbClr>
                  </a:outerShdw>
                </a:effectLst>
                <a:latin typeface="Arial Narrow" pitchFamily="34" charset="0"/>
              </a:rPr>
              <a:t>submissive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B.  She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trusted</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She remained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loyal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a:extLst>
              <a:ext uri="{FF2B5EF4-FFF2-40B4-BE49-F238E27FC236}">
                <a16:creationId xmlns:a16="http://schemas.microsoft.com/office/drawing/2014/main" id="{4DC9D0FB-6391-4D95-B7E6-193CCB30A64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a:t>
            </a:r>
            <a:r>
              <a:rPr lang="en-US" dirty="0">
                <a:solidFill>
                  <a:srgbClr val="002060"/>
                </a:solidFill>
                <a:effectLst>
                  <a:outerShdw blurRad="38100" dist="38100" dir="2700000" algn="tl">
                    <a:srgbClr val="000000">
                      <a:alpha val="43137"/>
                    </a:srgbClr>
                  </a:outerShdw>
                </a:effectLst>
                <a:cs typeface="Arial" pitchFamily="34" charset="0"/>
              </a:rPr>
              <a:t>She was Godly &amp; Courageous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44BA74F-A7A8-446A-967C-B71488B9465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C2B0EB3-2926-4350-93DD-A4D1FF13435B}"/>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She remained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loyal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the cross.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19:26-27 - When Jesus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saw his mother there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disciple whom he loved standing nearby, he said to his mother, “Dear woman, here is your son,” and to the disciple, “Here is your mother.” From that time on, this disciple took her into his home.</a:t>
            </a:r>
          </a:p>
        </p:txBody>
      </p:sp>
      <p:sp>
        <p:nvSpPr>
          <p:cNvPr id="4" name="Rectangle 3">
            <a:extLst>
              <a:ext uri="{FF2B5EF4-FFF2-40B4-BE49-F238E27FC236}">
                <a16:creationId xmlns:a16="http://schemas.microsoft.com/office/drawing/2014/main" id="{9E012ECB-86D1-4896-8712-F3218A87ACB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a:t>
            </a:r>
            <a:r>
              <a:rPr lang="en-US" dirty="0">
                <a:solidFill>
                  <a:srgbClr val="002060"/>
                </a:solidFill>
                <a:effectLst>
                  <a:outerShdw blurRad="38100" dist="38100" dir="2700000" algn="tl">
                    <a:srgbClr val="000000">
                      <a:alpha val="43137"/>
                    </a:srgbClr>
                  </a:outerShdw>
                </a:effectLst>
                <a:cs typeface="Arial" pitchFamily="34" charset="0"/>
              </a:rPr>
              <a:t>She was Godly &amp; Courageous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CB7D893-0A7B-4B20-BB10-B90B650AEF4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2AE3074-3EEB-4CA5-AC17-90D4A7E0395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She remained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loyal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1.  At the cross.</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19:26-27 - When Jesus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saw his mother there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disciple whom he loved standing nearby, he said to his mother, “Dear woman, here is your son,” and to the disciple, “Here is your mother.” From that time on, this disciple took her into his home.</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2:35 - a sword will pierce your own soul.</a:t>
            </a:r>
          </a:p>
        </p:txBody>
      </p:sp>
      <p:sp>
        <p:nvSpPr>
          <p:cNvPr id="4" name="Rectangle 3">
            <a:extLst>
              <a:ext uri="{FF2B5EF4-FFF2-40B4-BE49-F238E27FC236}">
                <a16:creationId xmlns:a16="http://schemas.microsoft.com/office/drawing/2014/main" id="{EA6CB8F6-E78A-41D2-8F30-AEF5DA3D6A9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a:t>
            </a:r>
            <a:r>
              <a:rPr lang="en-US" dirty="0">
                <a:solidFill>
                  <a:srgbClr val="002060"/>
                </a:solidFill>
                <a:effectLst>
                  <a:outerShdw blurRad="38100" dist="38100" dir="2700000" algn="tl">
                    <a:srgbClr val="000000">
                      <a:alpha val="43137"/>
                    </a:srgbClr>
                  </a:outerShdw>
                </a:effectLst>
                <a:cs typeface="Arial" pitchFamily="34" charset="0"/>
              </a:rPr>
              <a:t>She was Godly &amp; Courageous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EFCBD50-A67D-48A8-B7D0-7A35C608496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CE626F2-CC1D-4D0B-AD73-D60B084D01FD}"/>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Mary?</a:t>
            </a:r>
          </a:p>
        </p:txBody>
      </p:sp>
      <p:sp>
        <p:nvSpPr>
          <p:cNvPr id="4" name="Rectangle 3">
            <a:extLst>
              <a:ext uri="{FF2B5EF4-FFF2-40B4-BE49-F238E27FC236}">
                <a16:creationId xmlns:a16="http://schemas.microsoft.com/office/drawing/2014/main" id="{AD427B1F-E8F5-4C78-BBDA-7382B6AE56EE}"/>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Mary was a Virgin Until She was Married</a:t>
            </a: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6618B66-F1FD-44FD-AE05-60901E168BF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DF8E8EB-CAA9-4609-95DA-36E0418515F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C.  She remained </a:t>
            </a:r>
            <a:r>
              <a:rPr lang="en-US" sz="4400" b="1" u="sng" dirty="0">
                <a:solidFill>
                  <a:srgbClr val="990033"/>
                </a:solidFill>
                <a:effectLst>
                  <a:outerShdw blurRad="38100" dist="38100" dir="2700000" algn="tl">
                    <a:srgbClr val="000000">
                      <a:alpha val="43137"/>
                    </a:srgbClr>
                  </a:outerShdw>
                </a:effectLst>
                <a:latin typeface="Arial Narrow" pitchFamily="34" charset="0"/>
                <a:cs typeface="Arial" pitchFamily="34" charset="0"/>
              </a:rPr>
              <a:t>loyal</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2.  After Pentecost.</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Acts 1:14 - They all joined together constantly in prayer, along with the women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Mary the mother of Jesus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with his brothers.</a:t>
            </a:r>
          </a:p>
        </p:txBody>
      </p:sp>
      <p:sp>
        <p:nvSpPr>
          <p:cNvPr id="4" name="Rectangle 3">
            <a:extLst>
              <a:ext uri="{FF2B5EF4-FFF2-40B4-BE49-F238E27FC236}">
                <a16:creationId xmlns:a16="http://schemas.microsoft.com/office/drawing/2014/main" id="{846165D1-F1EA-4F95-96D0-D8E9C9363BB9}"/>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IV.  </a:t>
            </a:r>
            <a:r>
              <a:rPr lang="en-US" dirty="0">
                <a:solidFill>
                  <a:srgbClr val="002060"/>
                </a:solidFill>
                <a:effectLst>
                  <a:outerShdw blurRad="38100" dist="38100" dir="2700000" algn="tl">
                    <a:srgbClr val="000000">
                      <a:alpha val="43137"/>
                    </a:srgbClr>
                  </a:outerShdw>
                </a:effectLst>
                <a:cs typeface="Arial" pitchFamily="34" charset="0"/>
              </a:rPr>
              <a:t>She was Godly &amp; Courageous </a:t>
            </a:r>
            <a:endParaRPr lang="en-US" dirty="0">
              <a:solidFill>
                <a:srgbClr val="002060"/>
              </a:solidFill>
              <a:effectLst>
                <a:outerShdw blurRad="38100" dist="38100" dir="2700000" algn="tl">
                  <a:srgbClr val="000000">
                    <a:alpha val="43137"/>
                  </a:srgbClr>
                </a:outerShdw>
              </a:effectLst>
            </a:endParaRPr>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4880C53-F4EE-4D50-A5E2-6AA564D91A0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0D20CE4-E011-4617-8B1A-ED375181009F}"/>
              </a:ext>
            </a:extLst>
          </p:cNvPr>
          <p:cNvSpPr>
            <a:spLocks noGrp="1" noChangeArrowheads="1"/>
          </p:cNvSpPr>
          <p:nvPr>
            <p:ph idx="1"/>
          </p:nvPr>
        </p:nvSpPr>
        <p:spPr>
          <a:xfrm>
            <a:off x="457200" y="1143000"/>
            <a:ext cx="8229600" cy="5410200"/>
          </a:xfrm>
        </p:spPr>
        <p:txBody>
          <a:bodyPr>
            <a:norm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May you develop into the kind of woman God chose to be the mother of His Son!</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7229876-55C1-4310-BD0D-94321153018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AA83825-C522-4276-985D-A8BFC81D529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Mary?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Daughter of </a:t>
            </a:r>
            <a:r>
              <a:rPr lang="en-US" sz="4400" b="1" u="sng" dirty="0">
                <a:solidFill>
                  <a:srgbClr val="990033"/>
                </a:solidFill>
                <a:effectLst>
                  <a:outerShdw blurRad="38100" dist="38100" dir="2700000" algn="tl">
                    <a:srgbClr val="000000">
                      <a:alpha val="43137"/>
                    </a:srgbClr>
                  </a:outerShdw>
                </a:effectLst>
                <a:latin typeface="Arial Narrow" pitchFamily="34" charset="0"/>
              </a:rPr>
              <a:t>Eli</a:t>
            </a:r>
            <a:r>
              <a:rPr lang="en-US" sz="4400" b="1" dirty="0">
                <a:solidFill>
                  <a:srgbClr val="990033"/>
                </a:solidFill>
                <a:effectLst>
                  <a:outerShdw blurRad="38100" dist="38100" dir="2700000" algn="tl">
                    <a:srgbClr val="000000">
                      <a:alpha val="43137"/>
                    </a:srgbClr>
                  </a:outerShdw>
                </a:effectLst>
                <a:latin typeface="Arial Narrow" pitchFamily="34" charset="0"/>
              </a:rPr>
              <a:t> of Judah.</a:t>
            </a:r>
          </a:p>
        </p:txBody>
      </p:sp>
      <p:sp>
        <p:nvSpPr>
          <p:cNvPr id="4" name="Rectangle 3">
            <a:extLst>
              <a:ext uri="{FF2B5EF4-FFF2-40B4-BE49-F238E27FC236}">
                <a16:creationId xmlns:a16="http://schemas.microsoft.com/office/drawing/2014/main" id="{986693FD-C32E-4DE9-9D98-B740C61B67B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Mary was a Virgin Until She was Married</a:t>
            </a: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CB05DDC-8F6D-4E77-9C13-EAF71F8938E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66A9E0B-2413-4017-92DC-02008B71D8AF}"/>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Mary?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She was a virgin.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1:23 -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virgin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will be with child and will give birth to a son, and they will call him Immanuel.</a:t>
            </a:r>
          </a:p>
        </p:txBody>
      </p:sp>
      <p:sp>
        <p:nvSpPr>
          <p:cNvPr id="4" name="Rectangle 3">
            <a:extLst>
              <a:ext uri="{FF2B5EF4-FFF2-40B4-BE49-F238E27FC236}">
                <a16:creationId xmlns:a16="http://schemas.microsoft.com/office/drawing/2014/main" id="{CE727EC0-A6F6-4B3C-A055-0045A37FB6D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Mary was a Virgin Until She was Married</a:t>
            </a: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D8846A0-AE2B-43D2-AC18-9E5143683F94}"/>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F05362CB-B71A-4390-85DD-4431AB69283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Mary?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She was a virgin.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Isaiah  7:14  -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virgin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will be with child and 	will give birth to a son, and they will call 	him </a:t>
            </a: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Immanuel. - NIV</a:t>
            </a:r>
          </a:p>
          <a:p>
            <a:pPr algn="just">
              <a:buFont typeface="Wingdings 2" panose="05020102010507070707" pitchFamily="18" charset="2"/>
              <a:buNone/>
              <a:defRPr/>
            </a:pPr>
            <a:r>
              <a:rPr lang="en-US" sz="2800" b="1"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Look, the </a:t>
            </a:r>
            <a:r>
              <a:rPr lang="en-US" sz="2800" b="1" i="0" u="sng">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young woman</a:t>
            </a:r>
            <a:r>
              <a:rPr lang="en-US" sz="2800" b="1" i="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is with child and shall 	bear a son, and shall name him 	Immanuel. - NRSV</a:t>
            </a:r>
            <a:endPar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lgn="just">
              <a:buFont typeface="Wingdings 2" panose="05020102010507070707" pitchFamily="18" charset="2"/>
              <a:buNone/>
              <a:defRPr/>
            </a:pPr>
            <a:r>
              <a:rPr lang="en-US" sz="4400" b="1">
                <a:solidFill>
                  <a:srgbClr val="339966"/>
                </a:solidFill>
                <a:effectLst>
                  <a:outerShdw blurRad="38100" dist="38100" dir="2700000" algn="tl">
                    <a:srgbClr val="000000">
                      <a:alpha val="43137"/>
                    </a:srgbClr>
                  </a:outerShdw>
                </a:effectLst>
                <a:latin typeface="Arial Narrow" pitchFamily="34" charset="0"/>
                <a:cs typeface="Arial" pitchFamily="34" charset="0"/>
              </a:rPr>
              <a:t>Virgin</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a:t>
            </a:r>
            <a:r>
              <a:rPr lang="en-US" sz="4400" b="1">
                <a:solidFill>
                  <a:schemeClr val="tx1"/>
                </a:solidFill>
                <a:effectLst>
                  <a:outerShdw blurRad="38100" dist="38100" dir="2700000" algn="tl">
                    <a:srgbClr val="000000">
                      <a:alpha val="43137"/>
                    </a:srgbClr>
                  </a:outerShdw>
                </a:effectLst>
                <a:latin typeface="Arial Narrow" pitchFamily="34" charset="0"/>
                <a:cs typeface="Arial" pitchFamily="34" charset="0"/>
              </a:rPr>
              <a:t>*</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 = </a:t>
            </a: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a </a:t>
            </a:r>
            <a:r>
              <a:rPr lang="en-US" sz="4400" b="1">
                <a:solidFill>
                  <a:srgbClr val="990033"/>
                </a:solidFill>
                <a:effectLst>
                  <a:outerShdw blurRad="38100" dist="38100" dir="2700000" algn="tl">
                    <a:srgbClr val="000000">
                      <a:alpha val="43137"/>
                    </a:srgbClr>
                  </a:outerShdw>
                </a:effectLst>
                <a:latin typeface="Arial Narrow" pitchFamily="34" charset="0"/>
                <a:cs typeface="Arial" pitchFamily="34" charset="0"/>
              </a:rPr>
              <a:t>sexually mature female of marriageable age.                 </a:t>
            </a:r>
            <a:r>
              <a:rPr lang="en-US" sz="2800" b="1">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rPr>
              <a:t>* </a:t>
            </a:r>
            <a:r>
              <a:rPr lang="he-IL" sz="2800" b="1">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rPr>
              <a:t>הָעַלְמָה</a:t>
            </a:r>
            <a:endParaRPr lang="en-US" sz="2800" b="1" dirty="0">
              <a:solidFill>
                <a:srgbClr val="990033"/>
              </a:solidFill>
              <a:effectLst>
                <a:outerShdw blurRad="38100" dist="38100" dir="2700000" algn="tl">
                  <a:srgbClr val="000000">
                    <a:alpha val="43137"/>
                  </a:srgbClr>
                </a:outerShdw>
              </a:effectLst>
              <a:latin typeface="FrankRuehl" panose="020E0503060101010101" pitchFamily="34" charset="-79"/>
              <a:cs typeface="FrankRuehl" panose="020E0503060101010101" pitchFamily="34" charset="-79"/>
            </a:endParaRPr>
          </a:p>
        </p:txBody>
      </p:sp>
      <p:sp>
        <p:nvSpPr>
          <p:cNvPr id="4" name="Rectangle 3">
            <a:extLst>
              <a:ext uri="{FF2B5EF4-FFF2-40B4-BE49-F238E27FC236}">
                <a16:creationId xmlns:a16="http://schemas.microsoft.com/office/drawing/2014/main" id="{D1882175-39DE-46B5-A51C-7B854E92CB7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Mary was a Virgin Until She was Married</a:t>
            </a:r>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6CED12F-8918-442D-A881-685D9FE7D13D}"/>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C272CC0-0407-4935-A681-587770075184}"/>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Mary?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She was a virgin.</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How do we know she was a 		virgin?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John 1:14 -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Word became flesh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made his dwelling among us.</a:t>
            </a:r>
          </a:p>
        </p:txBody>
      </p:sp>
      <p:sp>
        <p:nvSpPr>
          <p:cNvPr id="4" name="Rectangle 3">
            <a:extLst>
              <a:ext uri="{FF2B5EF4-FFF2-40B4-BE49-F238E27FC236}">
                <a16:creationId xmlns:a16="http://schemas.microsoft.com/office/drawing/2014/main" id="{75626E0E-06E8-42B8-8A3C-9E4DF8EA648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Mary was a Virgin Until She was Married</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C1A0A76-C4BD-490A-A576-D82DED9A9F8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8B42A3E-54DD-457D-88E1-7D368A3DCF2A}"/>
              </a:ext>
            </a:extLst>
          </p:cNvPr>
          <p:cNvSpPr>
            <a:spLocks noGrp="1" noChangeArrowheads="1"/>
          </p:cNvSpPr>
          <p:nvPr>
            <p:ph idx="1"/>
          </p:nvPr>
        </p:nvSpPr>
        <p:spPr>
          <a:xfrm>
            <a:off x="457200" y="11430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was Mary?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She was a virgin.</a:t>
            </a:r>
          </a:p>
          <a:p>
            <a:pPr algn="jus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cs typeface="Arial" pitchFamily="34" charset="0"/>
              </a:rPr>
              <a:t>		b. How do we know she was a 		virgin?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Luke 1:34 - How will this be,” Mary asked the angel, “since I am a virgin”?</a:t>
            </a:r>
          </a:p>
        </p:txBody>
      </p:sp>
      <p:sp>
        <p:nvSpPr>
          <p:cNvPr id="4" name="Rectangle 3">
            <a:extLst>
              <a:ext uri="{FF2B5EF4-FFF2-40B4-BE49-F238E27FC236}">
                <a16:creationId xmlns:a16="http://schemas.microsoft.com/office/drawing/2014/main" id="{6AC476D8-BAF2-4EEC-A651-892AC5C99B14}"/>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Mary was a Virgin Until She was Married</a:t>
            </a:r>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26576</TotalTime>
  <Words>2059</Words>
  <Application>Microsoft Office PowerPoint</Application>
  <PresentationFormat>On-screen Show (4:3)</PresentationFormat>
  <Paragraphs>226</Paragraphs>
  <Slides>41</Slides>
  <Notes>41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41</vt:i4>
      </vt:variant>
    </vt:vector>
  </HeadingPairs>
  <TitlesOfParts>
    <vt:vector size="50" baseType="lpstr">
      <vt:lpstr>Arial</vt:lpstr>
      <vt:lpstr>Arial Narrow</vt:lpstr>
      <vt:lpstr>Calibri</vt:lpstr>
      <vt:lpstr>Franklin Gothic Medium</vt:lpstr>
      <vt:lpstr>FrankRuehl</vt:lpstr>
      <vt:lpstr>Lucida Sans Unicode</vt:lpstr>
      <vt:lpstr>Times New Roman</vt:lpstr>
      <vt:lpstr>Wingdings 2</vt:lpstr>
      <vt:lpstr>Trek</vt:lpstr>
      <vt:lpstr>mary  -  an example  of motherhood</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1509</cp:revision>
  <dcterms:created xsi:type="dcterms:W3CDTF">2005-04-23T22:37:40Z</dcterms:created>
  <dcterms:modified xsi:type="dcterms:W3CDTF">2022-05-04T19:37:21Z</dcterms:modified>
</cp:coreProperties>
</file>