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8"/>
  </p:notesMasterIdLst>
  <p:handoutMasterIdLst>
    <p:handoutMasterId r:id="rId59"/>
  </p:handoutMasterIdLst>
  <p:sldIdLst>
    <p:sldId id="398" r:id="rId2"/>
    <p:sldId id="678" r:id="rId3"/>
    <p:sldId id="1123" r:id="rId4"/>
    <p:sldId id="925" r:id="rId5"/>
    <p:sldId id="1170" r:id="rId6"/>
    <p:sldId id="1124" r:id="rId7"/>
    <p:sldId id="1125" r:id="rId8"/>
    <p:sldId id="1126" r:id="rId9"/>
    <p:sldId id="1127" r:id="rId10"/>
    <p:sldId id="1128" r:id="rId11"/>
    <p:sldId id="1129" r:id="rId12"/>
    <p:sldId id="1130" r:id="rId13"/>
    <p:sldId id="1131" r:id="rId14"/>
    <p:sldId id="1132" r:id="rId15"/>
    <p:sldId id="1133" r:id="rId16"/>
    <p:sldId id="1134" r:id="rId17"/>
    <p:sldId id="1165" r:id="rId18"/>
    <p:sldId id="1166" r:id="rId19"/>
    <p:sldId id="1167" r:id="rId20"/>
    <p:sldId id="1135" r:id="rId21"/>
    <p:sldId id="1136" r:id="rId22"/>
    <p:sldId id="1168" r:id="rId23"/>
    <p:sldId id="1137" r:id="rId24"/>
    <p:sldId id="1138" r:id="rId25"/>
    <p:sldId id="1139" r:id="rId26"/>
    <p:sldId id="1140" r:id="rId27"/>
    <p:sldId id="1160" r:id="rId28"/>
    <p:sldId id="1161" r:id="rId29"/>
    <p:sldId id="1169" r:id="rId30"/>
    <p:sldId id="1141" r:id="rId31"/>
    <p:sldId id="1171" r:id="rId32"/>
    <p:sldId id="651" r:id="rId33"/>
    <p:sldId id="1142" r:id="rId34"/>
    <p:sldId id="1143" r:id="rId35"/>
    <p:sldId id="1144" r:id="rId36"/>
    <p:sldId id="1145" r:id="rId37"/>
    <p:sldId id="1146" r:id="rId38"/>
    <p:sldId id="1147" r:id="rId39"/>
    <p:sldId id="1148" r:id="rId40"/>
    <p:sldId id="1149" r:id="rId41"/>
    <p:sldId id="1150" r:id="rId42"/>
    <p:sldId id="1162" r:id="rId43"/>
    <p:sldId id="1151" r:id="rId44"/>
    <p:sldId id="1152" r:id="rId45"/>
    <p:sldId id="1153" r:id="rId46"/>
    <p:sldId id="1154" r:id="rId47"/>
    <p:sldId id="1155" r:id="rId48"/>
    <p:sldId id="1172" r:id="rId49"/>
    <p:sldId id="1173" r:id="rId50"/>
    <p:sldId id="1157" r:id="rId51"/>
    <p:sldId id="1158" r:id="rId52"/>
    <p:sldId id="1163" r:id="rId53"/>
    <p:sldId id="1159" r:id="rId54"/>
    <p:sldId id="1174" r:id="rId55"/>
    <p:sldId id="1164" r:id="rId56"/>
    <p:sldId id="1025" r:id="rId57"/>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F87345D-696D-4E2A-B7FE-D3ACFE3DDAA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6F9A543C-033C-4655-8679-B60C1685C61C}"/>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793D11B3-23C9-4658-994D-65864CEE0782}"/>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CCDD51B4-C30D-421E-9EE6-5A74FADA04A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52A9F8EF-425E-4468-A737-15DC4506176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065E6B-ED84-4FED-B9D2-882EE42F9F7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52F699B1-D9C9-4002-879F-40A6EBA149F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D5A9CDA-AD71-4A8E-B6ED-9E3B15866076}"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D4008A9C-4787-4FC1-95F7-FF82670E273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97847A3-8E4E-4219-8441-A7F2D757C6C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23793E8-3A8B-4262-BB57-A2810F43BF3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9B0F497D-F8B5-4060-80EC-256346BD524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4F6A92E-099A-4E3E-A75A-71A5CC171A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A8E03BE-7958-472B-93C1-35549274CD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D2DDD4F-4500-406F-AA18-55220C71D2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BD6C09E-CEE8-4ED3-94D4-F70D81BF00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8B0215-F633-4A94-A050-549E819B8618}"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36308A1-DA3C-46E2-93F4-06DB46C6FC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8059A567-3A29-45D5-B1D3-692356EEA6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9A20D5A-096C-4A07-8120-E3DCAAB56B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FFF6B0-11E3-4A01-94FA-4EBF3DCDE07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DA95A75-CF18-4A95-A1EF-7E05A1B0F4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8567F37-AF30-4089-8318-A1BBAA7749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035D9E4A-D087-4F2B-83AD-6BC918A764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AEAED1-7148-4000-93C5-FE2089C8C37C}"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F694AD-39DC-4505-B6AE-19CC935380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A915A1D-7432-4207-BB49-72063C84C9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2453DAD5-82F7-46D4-9070-8DAB1AC1CC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90D969-A15A-411C-8BC1-FF8C01C2FAE3}"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3AD695BB-67E1-4D69-BC9F-8ADE64C44C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CAAFD8F-2A19-4B6E-8639-000E3F99EE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8808536D-2AE0-4886-AD39-1AC6A6C603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C34436-B0F6-40FB-B40A-66F419C966E7}"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DEC3A0F-7843-4395-A8B9-049EA7CBAC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A4D59FB-A9BC-4CD9-AF27-BD2CEBB47B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6AC24B7A-85A5-46EE-BE69-DAC02C8DE4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8A9F8E-5C3C-40BF-AA80-AD6A600D6114}"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F96B19E-CCEB-4E37-9F50-29454EE7C4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8F8B2B0-0C5B-469A-B6B0-BD900FDE73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EEFF4526-8A49-4295-915F-9E0C29C642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A5CE5F-CA97-41AA-87AE-E93FA3E4067F}"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1E807CA-C63D-4F21-B011-76C4BDF277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2D0632C4-F956-4C6A-947E-9B31C065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BD0285AD-3263-4B5F-A1C4-3980F1EF7C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B8D2AF-B623-4BD1-87F7-0810092A813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0A3A0A9E-7994-4298-BEE6-D7ACC03478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6A5F845-6B2D-4AED-B223-4E97D8D2BC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01DB0FEF-EC9B-4EB9-AC30-506081E93A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708BCB-1C37-4B12-8B6E-7317AF1F778C}"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4425944-34AB-499F-A46A-3FA25FCA7B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07E81B6-0630-4F3C-AD7C-96C27D6737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B527072B-AD14-4964-A052-5815738E1A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E99EA5-BB8D-4EC5-835A-4F77E0B2DFF6}"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C27917B-9BDB-44B6-8EF0-7611666A68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9800493-8BEC-4E1D-B9D1-A07BF80AA7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52CF6991-2B81-48C6-BBA2-7D60662AE7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7475C1-B230-47AD-AA73-ED28CF8A0899}"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B17FE58-36E1-453E-A94E-092D867CD8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3B1E8175-8DC9-4F29-80AD-3F18A0D1B3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7F45D5D6-B023-4575-AE7A-C33B3A00E3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7FCCBF-6F94-4063-A770-C51DF01A6491}"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24792AB-41A9-4326-AE01-8A294882D3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799B852-3CEB-4F3D-B98A-FE961853CF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38668809-8891-40BD-AE6D-6B1C32C8C9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29CCCF-DCBB-41D5-B4CA-F2B58153C92E}"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DCAAF4B9-38B6-4CB5-B4CB-37C5E82AB2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7BC98766-27B1-4FB3-A6F4-3710D6FE91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4668D3F5-1F6B-4B34-98D3-3C60B8CE4F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602087-65D7-4B3C-995A-525FE07C4F05}"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7EE335B-E107-4FAC-8A38-529534DE64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F4D2776-7502-4102-BE9C-42EF087C63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D8646BD8-126B-430D-86C9-358F42301D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E740EF-A928-435D-A52F-C6A875A6393B}"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B3526EC-E75A-439C-9EAE-A7DD263B9F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6372CDD-A882-4E1E-9920-7ADCE9A102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B71551F-DE32-4125-96E5-761AA12A64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CAA8A2-0AFF-4837-9236-9D6248B3497E}"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23CA9840-5ED1-494A-AB0F-69B59F043A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616FBE9-888D-4110-B71B-F556C3B5A8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802E2A4C-13A8-4C86-9277-1B9877751A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E4B966-B35F-40A6-83A5-ABEA8540D136}"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9BFC5E85-83A1-4065-8411-8540F930B0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BCE86F7-78CD-4FE2-A64C-529928D51E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6A083F9C-F1D8-4636-ACE3-299A824D4E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FD7AB0-C8CC-4430-907E-6DDD879EC28E}"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0B54DE73-2A01-40C5-89D6-664D975EB5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BE488BA-CEA5-4C94-A784-C2127B3D03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5E4D3FBF-8D30-4E9E-B7BB-172EB57E8A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464334-A7CF-4442-91C0-B9A8FC6143CB}"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598EB5A-AAC9-4610-B0EA-C786ABDD9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B660C71D-959A-4EBD-9354-707FE5BA76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5BA3F221-FF7D-4A88-BE3B-102A925AC3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6D8931-EA35-4F8C-ACFE-4E7C6B3A82F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211495D-C867-4E56-B0C5-EC99F1F185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11AF817A-B87E-4924-A27D-7F393E3ED0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08F4C5E9-F749-4DB6-873C-7688205F20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7E463A-6031-4C46-8F3A-46E1B666A4B9}"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D9AF88BC-C0BD-4B5E-B783-6CFA354837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F60A4D8B-EB05-4DAA-9C3C-D99CFD8C91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76A1C56-4383-4B33-BBEA-C18816CB64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81419A-9142-4CFF-B83F-3A02BF3C8AF4}"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A92CF4F-0262-4F18-98B2-479A65B370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A7A7DBF-DB7B-4DCB-85C0-337BF49912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09ED661F-12A6-4A92-A7BE-1EDEF408E0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8DCEB9-36A7-44CB-BF2C-003EDCB9094B}"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6788F110-47AD-48DF-A159-F3CD933730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FD86A91-FA95-42B4-9851-350F44A3C7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ACAC064A-D051-4723-8F4F-03BA1CC05E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CD24D7-7D15-40B8-83EE-96E41F17EA16}"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82969B2-1E20-4782-80FD-815BBA07E8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69C8B75-9B20-4861-9EFF-CBC0BBC6FF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5C5CEE49-77B6-450A-864B-11085C3231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1D1275-9B22-45E5-A21A-79F13BC6F908}"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EEBBA8D1-B616-4DC2-A779-A6DCBCD374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B6F5ED12-FFEA-4A01-9B6D-7BEE2992A2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907FCF0C-EDC8-4701-8778-7AC8852580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0EBB81-5D35-4B88-BB12-BE995864337C}"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05B11BDC-BBB1-49F8-ADF9-73F0B9323C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1A0AB22A-C9E1-4E66-9C66-DE2445DCEE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CA80CF0A-552D-437B-A2F1-21B7F0E321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532108-FE3D-4CBA-ACD5-0F531EC91871}"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1E18B710-58B7-4675-8B30-CA6AB8060F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81129F1C-DB33-43AE-9D1D-A7A882DD2B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9B9ADDE6-093D-4F11-9B2F-44EB335186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C58E82-1559-46C3-9661-EB9B9F002827}"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FE43AA60-E849-42C7-A9DB-AF08918748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7B28DD97-F7D1-4F3E-9461-789F12F633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6C17B0D0-9CAA-4421-9DB0-C3F3A2A273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71FE3E-1F12-4956-9CB6-768730B4923C}"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E68636D-1102-46D1-809F-4EC658E621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41DB56EB-1489-46C5-9896-FFEC95CF35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B4FA8499-B662-4567-B9D4-B56FF50C01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CF14F8-070B-4AC5-B6A5-D0A62887CFEA}"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01AB138A-5C96-4D77-9199-6F9E4BDBA0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89E95A8E-7900-46CB-8FE7-62DFDD69BB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68219CAA-C762-4A5E-9029-981F9ED74A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18A77E-8803-48B9-B4EC-0151B2A672A3}"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16A402E-9CB4-4E9F-8A79-94508A6953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CEF84B46-B852-43FE-B9B9-F12E07F5D9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AB4B7D88-23E5-4F1B-BC0A-EEF10F59BF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5C51BC-79BB-40BD-B646-E08009F0966D}"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4AB41CC9-435D-4558-A4C2-B000892993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4A944526-A45A-42C6-896F-798313F05A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D4EBDD53-3872-4003-83A2-8D0F7F217D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AA54AD-5C4A-44CE-B672-A91D3723DF81}"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B463591-1E1E-40D5-97BC-50FC305E89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3E924C0-153E-4F15-9784-7C8C9E8290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61564259-E62E-4221-A0F9-9ADFAFCD76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C2A1B9-05C2-43C4-B284-E99CD092D9A2}"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1DE3F069-FA97-462C-904B-431D2D18C5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3137D10C-7E39-4D5B-BD7B-080B87156A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2C7EF3FE-A2CF-4A74-B780-36FE56700C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C84EB7-36C3-4F84-AD2D-EE7D11D92327}"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8137E4D9-D2C3-45B0-AE90-0C9A6BF540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747934F4-99AD-405A-87AD-35EEF11A96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10FDFBA7-0C3A-4A8C-9DFD-6A5DCD4A12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1276A4-5FF4-4135-B7C3-FF202769410D}"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133889DD-573C-4201-90E4-1ECB9F1C3B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D3139A40-C8A3-4843-80CA-7D2782680A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D1B56377-45F6-415D-B451-3F6DD2B625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5A3DFF-3600-4F26-9044-1030709C7462}"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26592076-1119-4B4E-A198-2B1DFD837B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E21947F0-9668-4751-85A9-61F58B3CA4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ABD9620C-F74F-4F14-9093-79F370D454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3691CC-6168-433A-93F8-ED158A25F26B}"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03AB5916-7106-4C1C-9756-3C7924B4DC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BDA81A1E-8E3C-4303-9D25-D2664594A0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4ED6925A-04E6-47D3-A4B9-9E604CBC4E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481F8A-55F6-48BA-BB63-17543E0E5DB5}"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2D4F2642-7ECD-4C9F-A5D0-594A6184DE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2CF2B9C2-5C9E-4C14-845B-8018983247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6DFEB495-5214-43B9-9DA3-15DD77D622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ED4FA-A9AA-4D3F-927B-F1892A4C86CD}"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59FEC700-2306-4EDF-9419-35385A8736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FC25F29F-A59C-49E7-BC84-9F7382560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9C878A26-341A-4915-ADD1-2EEB5AD518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5A42D7-90C8-49A0-A9FB-75768030206F}"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9963FB7-4472-4617-8DBF-11FD665E6C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776F30E0-8790-46F9-902F-C3C403D3F6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B29CB6BF-2AC6-47A5-A053-ED53EF8A4B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3DD993-9881-4156-900F-8A89BE4C1F51}"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3ADF1246-AD54-4B05-B105-5C0B354804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6C0E08F2-B072-4F5F-9E3E-BC4A1450A5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5B7E7E87-CD5B-489F-88EB-AA8BE61069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CC58A0-C9C0-41AE-810E-733461093D75}"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C016C87E-C990-4203-8A56-69D488DD76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AF55E962-7D07-4554-BD27-39BC884C43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A07FD636-34A0-4A79-BE3E-F84B468DA9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7607AB-3C2A-43D2-8029-C53E9BD90993}"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65D5607-4BB6-467F-8126-A81BACCEB7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8DD9D76-ABDD-4C17-9718-CCE6E764F0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D78FD29-B46B-4EFD-ABB7-F0B61DE019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396F12-BACC-4F92-B691-73C151660BD0}"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B1296818-45AF-4A00-85E9-F343A56B19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7314E438-5278-4356-993B-67D4165D96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07DCA537-EF42-4412-94A6-643849C9EE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138DCC-225F-4573-9201-2582903B5F99}"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1EB87376-D259-4587-8C9C-4B9F94E349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7AFBC88D-D31A-4D8F-807E-BB1A87BFE7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a:extLst>
              <a:ext uri="{FF2B5EF4-FFF2-40B4-BE49-F238E27FC236}">
                <a16:creationId xmlns:a16="http://schemas.microsoft.com/office/drawing/2014/main" id="{61A6D731-6B29-4203-818C-83BF52349A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8D5A90-B13F-4503-8CF0-56446424E29B}"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B26EE815-BCD9-4722-96F7-4FAC6423DC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6EC5F36A-7A1C-4B2D-BBE1-B269A33D6D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a:extLst>
              <a:ext uri="{FF2B5EF4-FFF2-40B4-BE49-F238E27FC236}">
                <a16:creationId xmlns:a16="http://schemas.microsoft.com/office/drawing/2014/main" id="{521B9C5D-A52B-4A43-83C5-4CDEE155CA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406063-2A34-4354-9BEE-BFECD6A5A194}"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D7FD9867-F607-4B8D-A990-D86E9645CE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C8533762-D5A8-4EB0-AF3D-4EC4757B85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5CA02F11-798D-42A9-ABF5-09DECB1C2E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92F097-7616-40E1-B606-5F11D747FF1E}" type="slidenum">
              <a:rPr lang="en-US" altLang="en-US">
                <a:solidFill>
                  <a:srgbClr val="990033"/>
                </a:solidFill>
                <a:latin typeface="Arial Narrow" panose="020B0606020202030204" pitchFamily="34" charset="0"/>
              </a:rPr>
              <a:pPr>
                <a:spcBef>
                  <a:spcPct val="0"/>
                </a:spcBef>
              </a:pPr>
              <a:t>53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F2631868-1AB4-43D6-9F0E-363EB0ADB4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C83502D9-B373-4A3D-9ABB-85F4C7CCC4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1860" name="Slide Number Placeholder 3">
            <a:extLst>
              <a:ext uri="{FF2B5EF4-FFF2-40B4-BE49-F238E27FC236}">
                <a16:creationId xmlns:a16="http://schemas.microsoft.com/office/drawing/2014/main" id="{92080FAC-1636-4F42-9A71-94E5C29105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1B4260-3465-4F8E-8272-0EDC20FAF9F2}" type="slidenum">
              <a:rPr lang="en-US" altLang="en-US">
                <a:solidFill>
                  <a:srgbClr val="990033"/>
                </a:solidFill>
                <a:latin typeface="Arial Narrow" panose="020B0606020202030204" pitchFamily="34" charset="0"/>
              </a:rPr>
              <a:pPr>
                <a:spcBef>
                  <a:spcPct val="0"/>
                </a:spcBef>
              </a:pPr>
              <a:t>54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0FD01EB2-E80E-49A9-A8A5-53E9155ACF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5E8002BB-06EA-4873-B6F7-D6293A679E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EEC0CDE5-1E9C-46D7-B593-5D7254B3A9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10039D-188C-4D40-9763-EB1D0E9E2F76}" type="slidenum">
              <a:rPr lang="en-US" altLang="en-US">
                <a:solidFill>
                  <a:srgbClr val="990033"/>
                </a:solidFill>
                <a:latin typeface="Arial Narrow" panose="020B0606020202030204" pitchFamily="34" charset="0"/>
              </a:rPr>
              <a:pPr>
                <a:spcBef>
                  <a:spcPct val="0"/>
                </a:spcBef>
              </a:pPr>
              <a:t>55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0292F650-BDE3-40BF-B935-AA4F29E575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1EA5E48B-0A2A-43A8-AC84-C45E0ADAF8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5956" name="Slide Number Placeholder 3">
            <a:extLst>
              <a:ext uri="{FF2B5EF4-FFF2-40B4-BE49-F238E27FC236}">
                <a16:creationId xmlns:a16="http://schemas.microsoft.com/office/drawing/2014/main" id="{4433AF00-5B33-4BEF-9D71-A3A0FC70B7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C3BA9E-1A4B-49FC-8CB3-A4C226D1DC60}" type="slidenum">
              <a:rPr lang="en-US" altLang="en-US">
                <a:solidFill>
                  <a:srgbClr val="990033"/>
                </a:solidFill>
                <a:latin typeface="Arial Narrow" panose="020B0606020202030204" pitchFamily="34" charset="0"/>
              </a:rPr>
              <a:pPr>
                <a:spcBef>
                  <a:spcPct val="0"/>
                </a:spcBef>
              </a:pPr>
              <a:t>56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A09AF0A-72F7-4DBF-8BA3-0FB6D31C4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1637D8B-48B4-4EFD-8722-C558697663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751F86BF-4E92-4846-B5D8-71F7B90274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B5CAC5-1A3F-45DF-B18B-41316FA6382C}"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AAE0820-9CC1-43EB-BC21-45954BD361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E8CECA64-BAC2-418C-A5DC-FC8EC56032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607CE6E4-E464-40A1-AD1B-98B4205130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421480-3EBC-46DF-924B-4FD02B521B6C}"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C847BD6-10C6-46C0-9A22-CD823BB4A1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AF6CA13-DDBD-4032-8CA2-B734240947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D6107649-2D22-4B53-814A-9778E6BC3E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0FF66D-8932-4D6F-9074-7166B22D5152}"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D0C6158-4CA2-4A90-911C-6B5219993F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820736B-3A43-4340-BF17-8C691AC19B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367C761A-FF37-410C-990C-F7DC2DCD53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B2330B-CD85-42F0-9BD0-FAAFCD27D305}"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0F29375-46F4-4823-9382-78AEB9FF1A5C}"/>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D362E2A-982B-40FA-AB0E-91C7DD6E9C4A}"/>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7AE038B1-F8BF-42CE-A1D0-B7B8249FAE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A27CC5B-B417-4F92-8591-13B1053A61FC}"/>
              </a:ext>
            </a:extLst>
          </p:cNvPr>
          <p:cNvSpPr>
            <a:spLocks noGrp="1"/>
          </p:cNvSpPr>
          <p:nvPr>
            <p:ph type="sldNum" sz="quarter" idx="12"/>
          </p:nvPr>
        </p:nvSpPr>
        <p:spPr>
          <a:xfrm>
            <a:off x="8229600" y="6473825"/>
            <a:ext cx="758825" cy="247650"/>
          </a:xfrm>
        </p:spPr>
        <p:txBody>
          <a:bodyPr/>
          <a:lstStyle>
            <a:lvl1pPr>
              <a:defRPr smtClean="0"/>
            </a:lvl1pPr>
          </a:lstStyle>
          <a:p>
            <a:pPr>
              <a:defRPr/>
            </a:pPr>
            <a:fld id="{1C0AA086-F503-45F9-999E-D314249584B8}" type="slidenum">
              <a:rPr lang="en-US" altLang="en-US"/>
              <a:pPr>
                <a:defRPr/>
              </a:pPr>
              <a:t>‹#›</a:t>
            </a:fld>
            <a:endParaRPr lang="en-US" altLang="en-US"/>
          </a:p>
        </p:txBody>
      </p:sp>
    </p:spTree>
    <p:extLst>
      <p:ext uri="{BB962C8B-B14F-4D97-AF65-F5344CB8AC3E}">
        <p14:creationId xmlns:p14="http://schemas.microsoft.com/office/powerpoint/2010/main" val="274426177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94568A8-8AEC-4CF4-BDEA-94B53EC93E72}"/>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80C43B29-FDCA-4CC7-B2DB-73102CFCAB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AF7BED50-381B-4C22-BF24-E748A1C75CB9}"/>
              </a:ext>
            </a:extLst>
          </p:cNvPr>
          <p:cNvSpPr>
            <a:spLocks noGrp="1"/>
          </p:cNvSpPr>
          <p:nvPr>
            <p:ph type="sldNum" sz="quarter" idx="12"/>
          </p:nvPr>
        </p:nvSpPr>
        <p:spPr/>
        <p:txBody>
          <a:bodyPr/>
          <a:lstStyle>
            <a:lvl1pPr>
              <a:defRPr/>
            </a:lvl1pPr>
          </a:lstStyle>
          <a:p>
            <a:pPr>
              <a:defRPr/>
            </a:pPr>
            <a:fld id="{E830A68E-6601-4DDE-BFD8-135B69403AB6}" type="slidenum">
              <a:rPr lang="en-US" altLang="en-US"/>
              <a:pPr>
                <a:defRPr/>
              </a:pPr>
              <a:t>‹#›</a:t>
            </a:fld>
            <a:endParaRPr lang="en-US" altLang="en-US"/>
          </a:p>
        </p:txBody>
      </p:sp>
    </p:spTree>
    <p:extLst>
      <p:ext uri="{BB962C8B-B14F-4D97-AF65-F5344CB8AC3E}">
        <p14:creationId xmlns:p14="http://schemas.microsoft.com/office/powerpoint/2010/main" val="2754412857"/>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DB9D4-D1D2-4733-A1C1-FD8414EC86D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49225D1-1168-4270-8349-79B125574C7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32850A-0E25-4541-8D05-6E45B41BFFFE}"/>
              </a:ext>
            </a:extLst>
          </p:cNvPr>
          <p:cNvSpPr>
            <a:spLocks noGrp="1"/>
          </p:cNvSpPr>
          <p:nvPr>
            <p:ph type="sldNum" sz="quarter" idx="12"/>
          </p:nvPr>
        </p:nvSpPr>
        <p:spPr/>
        <p:txBody>
          <a:bodyPr/>
          <a:lstStyle>
            <a:lvl1pPr>
              <a:defRPr smtClean="0"/>
            </a:lvl1pPr>
          </a:lstStyle>
          <a:p>
            <a:pPr>
              <a:defRPr/>
            </a:pPr>
            <a:fld id="{C9038E2B-3907-4C3D-A738-50D81A1E97B0}" type="slidenum">
              <a:rPr lang="en-US" altLang="en-US"/>
              <a:pPr>
                <a:defRPr/>
              </a:pPr>
              <a:t>‹#›</a:t>
            </a:fld>
            <a:endParaRPr lang="en-US" altLang="en-US"/>
          </a:p>
        </p:txBody>
      </p:sp>
    </p:spTree>
    <p:extLst>
      <p:ext uri="{BB962C8B-B14F-4D97-AF65-F5344CB8AC3E}">
        <p14:creationId xmlns:p14="http://schemas.microsoft.com/office/powerpoint/2010/main" val="320111970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BD8D3A3D-7F8B-4D3F-B1EF-84579619085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7E68319E-99C3-457B-A3FB-7EC97ABEE71C}"/>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1F137E2B-49BD-4BDE-8F8F-A3CFE2EAB8E3}"/>
              </a:ext>
            </a:extLst>
          </p:cNvPr>
          <p:cNvSpPr>
            <a:spLocks noGrp="1"/>
          </p:cNvSpPr>
          <p:nvPr>
            <p:ph type="sldNum" sz="quarter" idx="12"/>
          </p:nvPr>
        </p:nvSpPr>
        <p:spPr>
          <a:xfrm>
            <a:off x="8229600" y="6473825"/>
            <a:ext cx="758825" cy="247650"/>
          </a:xfrm>
        </p:spPr>
        <p:txBody>
          <a:bodyPr/>
          <a:lstStyle>
            <a:lvl1pPr>
              <a:defRPr smtClean="0"/>
            </a:lvl1pPr>
          </a:lstStyle>
          <a:p>
            <a:pPr>
              <a:defRPr/>
            </a:pPr>
            <a:fld id="{DDCCEF32-210D-4B86-83DE-F4277781B522}" type="slidenum">
              <a:rPr lang="en-US" altLang="en-US"/>
              <a:pPr>
                <a:defRPr/>
              </a:pPr>
              <a:t>‹#›</a:t>
            </a:fld>
            <a:endParaRPr lang="en-US" altLang="en-US"/>
          </a:p>
        </p:txBody>
      </p:sp>
    </p:spTree>
    <p:extLst>
      <p:ext uri="{BB962C8B-B14F-4D97-AF65-F5344CB8AC3E}">
        <p14:creationId xmlns:p14="http://schemas.microsoft.com/office/powerpoint/2010/main" val="393052302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15CAD04-4164-42E8-8564-32381BF1FA2D}"/>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0017F36E-A8D6-47DF-BB9A-FC9899990A6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0AF81F6C-CAA8-4710-AAB3-4140A16F850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C7D74ECF-E4F8-4AA3-BEF7-4097BEA55AFF}"/>
              </a:ext>
            </a:extLst>
          </p:cNvPr>
          <p:cNvSpPr>
            <a:spLocks noGrp="1"/>
          </p:cNvSpPr>
          <p:nvPr>
            <p:ph type="sldNum" sz="quarter" idx="12"/>
          </p:nvPr>
        </p:nvSpPr>
        <p:spPr/>
        <p:txBody>
          <a:bodyPr/>
          <a:lstStyle>
            <a:lvl1pPr>
              <a:defRPr smtClean="0"/>
            </a:lvl1pPr>
          </a:lstStyle>
          <a:p>
            <a:pPr>
              <a:defRPr/>
            </a:pPr>
            <a:fld id="{C803305A-BE2F-436F-B75E-909A4FEA8006}" type="slidenum">
              <a:rPr lang="en-US" altLang="en-US"/>
              <a:pPr>
                <a:defRPr/>
              </a:pPr>
              <a:t>‹#›</a:t>
            </a:fld>
            <a:endParaRPr lang="en-US" altLang="en-US"/>
          </a:p>
        </p:txBody>
      </p:sp>
    </p:spTree>
    <p:extLst>
      <p:ext uri="{BB962C8B-B14F-4D97-AF65-F5344CB8AC3E}">
        <p14:creationId xmlns:p14="http://schemas.microsoft.com/office/powerpoint/2010/main" val="63470169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EF36F3B8-2E82-4C85-AC8C-FF7D2FEA10B7}"/>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3F91216B-BFD2-4597-8883-8B8DB10821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4070C245-4F7A-4BFC-B6CB-E2C4CC975C7B}"/>
              </a:ext>
            </a:extLst>
          </p:cNvPr>
          <p:cNvSpPr>
            <a:spLocks noGrp="1"/>
          </p:cNvSpPr>
          <p:nvPr>
            <p:ph type="sldNum" sz="quarter" idx="12"/>
          </p:nvPr>
        </p:nvSpPr>
        <p:spPr/>
        <p:txBody>
          <a:bodyPr/>
          <a:lstStyle>
            <a:lvl1pPr>
              <a:defRPr/>
            </a:lvl1pPr>
          </a:lstStyle>
          <a:p>
            <a:pPr>
              <a:defRPr/>
            </a:pPr>
            <a:fld id="{AB61FDFE-81B8-4FCD-AEE8-EBC5000EB2BD}" type="slidenum">
              <a:rPr lang="en-US" altLang="en-US"/>
              <a:pPr>
                <a:defRPr/>
              </a:pPr>
              <a:t>‹#›</a:t>
            </a:fld>
            <a:endParaRPr lang="en-US" altLang="en-US"/>
          </a:p>
        </p:txBody>
      </p:sp>
    </p:spTree>
    <p:extLst>
      <p:ext uri="{BB962C8B-B14F-4D97-AF65-F5344CB8AC3E}">
        <p14:creationId xmlns:p14="http://schemas.microsoft.com/office/powerpoint/2010/main" val="362287873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F647E7B-198E-4353-9E7A-6BB94D6A4C1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44B084F-3442-44A5-91C2-2275BF932990}"/>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05C2AC9-7B1D-442F-96F3-CDE07BA03399}"/>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3E1337AC-1C74-4E10-ACAF-B89B2B2D1689}"/>
              </a:ext>
            </a:extLst>
          </p:cNvPr>
          <p:cNvSpPr>
            <a:spLocks noGrp="1"/>
          </p:cNvSpPr>
          <p:nvPr>
            <p:ph type="sldNum" sz="quarter" idx="12"/>
          </p:nvPr>
        </p:nvSpPr>
        <p:spPr>
          <a:xfrm>
            <a:off x="8229600" y="6477000"/>
            <a:ext cx="762000" cy="247650"/>
          </a:xfrm>
        </p:spPr>
        <p:txBody>
          <a:bodyPr/>
          <a:lstStyle>
            <a:lvl1pPr>
              <a:defRPr smtClean="0"/>
            </a:lvl1pPr>
          </a:lstStyle>
          <a:p>
            <a:pPr>
              <a:defRPr/>
            </a:pPr>
            <a:fld id="{5B92F550-B22C-4E10-8C9E-B98ABA987466}" type="slidenum">
              <a:rPr lang="en-US" altLang="en-US"/>
              <a:pPr>
                <a:defRPr/>
              </a:pPr>
              <a:t>‹#›</a:t>
            </a:fld>
            <a:endParaRPr lang="en-US" altLang="en-US"/>
          </a:p>
        </p:txBody>
      </p:sp>
    </p:spTree>
    <p:extLst>
      <p:ext uri="{BB962C8B-B14F-4D97-AF65-F5344CB8AC3E}">
        <p14:creationId xmlns:p14="http://schemas.microsoft.com/office/powerpoint/2010/main" val="12325007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B5CAD162-379B-436D-9929-FF90C7BBF697}"/>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80542747-A2A4-453D-8A00-CA50A059EAF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A7DE48F0-D06E-4DD3-ADDC-38A0A318A07F}"/>
              </a:ext>
            </a:extLst>
          </p:cNvPr>
          <p:cNvSpPr>
            <a:spLocks noGrp="1"/>
          </p:cNvSpPr>
          <p:nvPr>
            <p:ph type="sldNum" sz="quarter" idx="12"/>
          </p:nvPr>
        </p:nvSpPr>
        <p:spPr/>
        <p:txBody>
          <a:bodyPr/>
          <a:lstStyle>
            <a:lvl1pPr>
              <a:defRPr/>
            </a:lvl1pPr>
          </a:lstStyle>
          <a:p>
            <a:pPr>
              <a:defRPr/>
            </a:pPr>
            <a:fld id="{1AEFC68B-B893-4566-8C4A-0DBB8E42BD9B}" type="slidenum">
              <a:rPr lang="en-US" altLang="en-US"/>
              <a:pPr>
                <a:defRPr/>
              </a:pPr>
              <a:t>‹#›</a:t>
            </a:fld>
            <a:endParaRPr lang="en-US" altLang="en-US"/>
          </a:p>
        </p:txBody>
      </p:sp>
    </p:spTree>
    <p:extLst>
      <p:ext uri="{BB962C8B-B14F-4D97-AF65-F5344CB8AC3E}">
        <p14:creationId xmlns:p14="http://schemas.microsoft.com/office/powerpoint/2010/main" val="22267555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87671D9-85DD-4A47-A116-88587943A272}"/>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8C9E3C9A-271F-4C4C-AD29-6C42576ABE1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D556FE61-4C77-4C3C-BEE5-E7FFC7A7D0AE}"/>
              </a:ext>
            </a:extLst>
          </p:cNvPr>
          <p:cNvSpPr>
            <a:spLocks noGrp="1"/>
          </p:cNvSpPr>
          <p:nvPr>
            <p:ph type="sldNum" sz="quarter" idx="12"/>
          </p:nvPr>
        </p:nvSpPr>
        <p:spPr/>
        <p:txBody>
          <a:bodyPr/>
          <a:lstStyle>
            <a:lvl1pPr>
              <a:defRPr smtClean="0"/>
            </a:lvl1pPr>
          </a:lstStyle>
          <a:p>
            <a:pPr>
              <a:defRPr/>
            </a:pPr>
            <a:fld id="{C5EE8F71-F062-493B-A54E-FC3719DB9B07}" type="slidenum">
              <a:rPr lang="en-US" altLang="en-US"/>
              <a:pPr>
                <a:defRPr/>
              </a:pPr>
              <a:t>‹#›</a:t>
            </a:fld>
            <a:endParaRPr lang="en-US" altLang="en-US"/>
          </a:p>
        </p:txBody>
      </p:sp>
    </p:spTree>
    <p:extLst>
      <p:ext uri="{BB962C8B-B14F-4D97-AF65-F5344CB8AC3E}">
        <p14:creationId xmlns:p14="http://schemas.microsoft.com/office/powerpoint/2010/main" val="420029617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9177FFD5-B151-4769-82B1-3EB4AB488C4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FA107A8-C4E0-4DFA-965E-3CD65F33BC1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9C0D843C-CF4A-4583-8F73-030425D3263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91A4B75-F15D-460F-B50B-57B2900FA735}"/>
              </a:ext>
            </a:extLst>
          </p:cNvPr>
          <p:cNvSpPr>
            <a:spLocks noGrp="1"/>
          </p:cNvSpPr>
          <p:nvPr>
            <p:ph type="sldNum" sz="quarter" idx="12"/>
          </p:nvPr>
        </p:nvSpPr>
        <p:spPr/>
        <p:txBody>
          <a:bodyPr/>
          <a:lstStyle>
            <a:lvl1pPr>
              <a:defRPr smtClean="0"/>
            </a:lvl1pPr>
          </a:lstStyle>
          <a:p>
            <a:pPr>
              <a:defRPr/>
            </a:pPr>
            <a:fld id="{B7F50ED4-2DA5-47E5-9AC2-7B1D5D7C8C1F}" type="slidenum">
              <a:rPr lang="en-US" altLang="en-US"/>
              <a:pPr>
                <a:defRPr/>
              </a:pPr>
              <a:t>‹#›</a:t>
            </a:fld>
            <a:endParaRPr lang="en-US" altLang="en-US"/>
          </a:p>
        </p:txBody>
      </p:sp>
    </p:spTree>
    <p:extLst>
      <p:ext uri="{BB962C8B-B14F-4D97-AF65-F5344CB8AC3E}">
        <p14:creationId xmlns:p14="http://schemas.microsoft.com/office/powerpoint/2010/main" val="177346919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9E7E5687-3DAD-43D0-BE7D-30B4E3B6341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53588D7-1C7F-485E-B980-79F053E847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71D51E85-CF5B-4477-A32D-79D2F9F23FA6}"/>
              </a:ext>
            </a:extLst>
          </p:cNvPr>
          <p:cNvSpPr>
            <a:spLocks noGrp="1"/>
          </p:cNvSpPr>
          <p:nvPr>
            <p:ph type="sldNum" sz="quarter" idx="12"/>
          </p:nvPr>
        </p:nvSpPr>
        <p:spPr/>
        <p:txBody>
          <a:bodyPr/>
          <a:lstStyle>
            <a:lvl1pPr>
              <a:defRPr smtClean="0"/>
            </a:lvl1pPr>
          </a:lstStyle>
          <a:p>
            <a:pPr>
              <a:defRPr/>
            </a:pPr>
            <a:fld id="{30D34560-657C-46F6-8F08-716B746C506E}" type="slidenum">
              <a:rPr lang="en-US" altLang="en-US"/>
              <a:pPr>
                <a:defRPr/>
              </a:pPr>
              <a:t>‹#›</a:t>
            </a:fld>
            <a:endParaRPr lang="en-US" altLang="en-US"/>
          </a:p>
        </p:txBody>
      </p:sp>
    </p:spTree>
    <p:extLst>
      <p:ext uri="{BB962C8B-B14F-4D97-AF65-F5344CB8AC3E}">
        <p14:creationId xmlns:p14="http://schemas.microsoft.com/office/powerpoint/2010/main" val="364071730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1940BB3-599A-4E3A-88AA-A38E84F73F8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7AF6CBEC-1E97-480A-A29A-12044067521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1249A91-72FE-46F0-B244-6347B7FA30C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B1EB6BFC-3031-4142-9C13-DD156B46FA9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981578EC-4C4D-4CD3-AD70-D7ED2C7CED1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6C63829-E9C1-4A33-9B78-BB0DC92761D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50F5FB5D-4643-4A60-A46A-49A99A8A3E0C}"/>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65DF43B0-86C9-4822-8F31-5A0FD625ACC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EA296D4A-0520-4F11-B926-40ADA0F28B4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588" r:id="rId1"/>
    <p:sldLayoutId id="2147484589" r:id="rId2"/>
    <p:sldLayoutId id="2147484590" r:id="rId3"/>
    <p:sldLayoutId id="2147484585" r:id="rId4"/>
    <p:sldLayoutId id="2147484591" r:id="rId5"/>
    <p:sldLayoutId id="2147484586" r:id="rId6"/>
    <p:sldLayoutId id="2147484592" r:id="rId7"/>
    <p:sldLayoutId id="2147484593" r:id="rId8"/>
    <p:sldLayoutId id="2147484594" r:id="rId9"/>
    <p:sldLayoutId id="2147484587" r:id="rId10"/>
    <p:sldLayoutId id="214748459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7E04E88-3383-494F-B77F-B2FD98D0457E}"/>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Who  are  the people  the  lord  won’t save?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91B420-404A-4674-B2E4-CE9294CE44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457478-2AFD-4F2D-AA28-69A13A2E1EA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How were prostitutes viewed 	by the Jews?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Rebellion against clear Bible 		teachings.</a:t>
            </a:r>
          </a:p>
        </p:txBody>
      </p:sp>
      <p:sp>
        <p:nvSpPr>
          <p:cNvPr id="4" name="Rectangle 3">
            <a:extLst>
              <a:ext uri="{FF2B5EF4-FFF2-40B4-BE49-F238E27FC236}">
                <a16:creationId xmlns:a16="http://schemas.microsoft.com/office/drawing/2014/main" id="{C480737F-0D15-4E31-9824-F4FD53CECAC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78634D-B030-40B4-B237-440EF8E95B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140C5C-C571-4264-BBF6-89854814926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How were prostitutes viewed 	by the Jews?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Rebellion against clear Bible 		teachings.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Tempting godly men to sin.</a:t>
            </a:r>
          </a:p>
        </p:txBody>
      </p:sp>
      <p:sp>
        <p:nvSpPr>
          <p:cNvPr id="4" name="Rectangle 3">
            <a:extLst>
              <a:ext uri="{FF2B5EF4-FFF2-40B4-BE49-F238E27FC236}">
                <a16:creationId xmlns:a16="http://schemas.microsoft.com/office/drawing/2014/main" id="{2359346A-99BD-4632-A8B4-D7C9D34CD8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36D026-9896-447A-A335-5D1023899C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96B151-3A0A-41BA-B137-9395E0F7D90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3.  How did the Lord treat people 	with a bad reputation?</a:t>
            </a:r>
          </a:p>
        </p:txBody>
      </p:sp>
      <p:sp>
        <p:nvSpPr>
          <p:cNvPr id="4" name="Rectangle 3">
            <a:extLst>
              <a:ext uri="{FF2B5EF4-FFF2-40B4-BE49-F238E27FC236}">
                <a16:creationId xmlns:a16="http://schemas.microsoft.com/office/drawing/2014/main" id="{D7EB4F01-3CB1-416F-8E8E-17DF71C88B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3B1DBD-5679-44AE-8364-79361E1B2D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6498E4-47EF-40C2-B802-88B55ABDF5A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3.  How did the Lord treat people 	with a bad reputation?</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8:1-11</a:t>
            </a:r>
          </a:p>
        </p:txBody>
      </p:sp>
      <p:sp>
        <p:nvSpPr>
          <p:cNvPr id="4" name="Rectangle 3">
            <a:extLst>
              <a:ext uri="{FF2B5EF4-FFF2-40B4-BE49-F238E27FC236}">
                <a16:creationId xmlns:a16="http://schemas.microsoft.com/office/drawing/2014/main" id="{19235142-6990-416A-8A04-D6EE5A5AEC4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59BB48-0DC3-425A-98A2-70311972B0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1FB52C-547E-47FD-9DB8-D3F14B38A5F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3.  How did the Lord treat people 	with a bad reputation?</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7:36-56</a:t>
            </a:r>
          </a:p>
        </p:txBody>
      </p:sp>
      <p:sp>
        <p:nvSpPr>
          <p:cNvPr id="4" name="Rectangle 3">
            <a:extLst>
              <a:ext uri="{FF2B5EF4-FFF2-40B4-BE49-F238E27FC236}">
                <a16:creationId xmlns:a16="http://schemas.microsoft.com/office/drawing/2014/main" id="{07804913-C1F0-4E50-8D52-A895C62708A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F694E5-2E5B-46D2-A787-6CFC738469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CBD66E-8D05-44DE-8973-3359A379FDB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3. How did the Lord treat people 	who were different?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9:52-56 - And he sent messengers on ahead, who went into a Samaritan village to get things ready for him; but the people there did not welcome him, because he was heading for Jerusalem. When the disciples James and John saw this, they asked,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Lord, do you want us to call fire down from heaven to destroy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turned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rebuked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they went to another village.</a:t>
            </a:r>
          </a:p>
        </p:txBody>
      </p:sp>
      <p:sp>
        <p:nvSpPr>
          <p:cNvPr id="4" name="Rectangle 3">
            <a:extLst>
              <a:ext uri="{FF2B5EF4-FFF2-40B4-BE49-F238E27FC236}">
                <a16:creationId xmlns:a16="http://schemas.microsoft.com/office/drawing/2014/main" id="{6CE8D4AF-E794-4589-9A7A-5B4B3F3D156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AF79D6-0BD6-4AE0-9A05-7111A1A826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9D7C18-E391-42BF-A621-0247EFBCB57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4. Who were Matthew &amp; his 	</a:t>
            </a:r>
            <a:r>
              <a:rPr lang="en-US" sz="4400" b="1">
                <a:solidFill>
                  <a:srgbClr val="990033"/>
                </a:solidFill>
                <a:effectLst>
                  <a:outerShdw blurRad="38100" dist="38100" dir="2700000" algn="tl">
                    <a:srgbClr val="000000">
                      <a:alpha val="43137"/>
                    </a:srgbClr>
                  </a:outerShdw>
                </a:effectLst>
                <a:latin typeface="Arial Narrow" pitchFamily="34" charset="0"/>
              </a:rPr>
              <a:t>friends?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5CD1CAF-1A9E-46AA-BEF6-4A160C739A2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F86FC0-1286-419F-AD94-4841305B21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8250D8-22E5-40BE-9A82-79A5152C3E5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4. Who were Matthew &amp; his 	friends?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t>
            </a:r>
            <a:r>
              <a:rPr lang="en-US" sz="4400" b="1">
                <a:solidFill>
                  <a:srgbClr val="990033"/>
                </a:solidFill>
                <a:effectLst>
                  <a:outerShdw blurRad="38100" dist="38100" dir="2700000" algn="tl">
                    <a:srgbClr val="000000">
                      <a:alpha val="43137"/>
                    </a:srgbClr>
                  </a:outerShdw>
                </a:effectLst>
                <a:latin typeface="Arial Narrow" pitchFamily="34" charset="0"/>
              </a:rPr>
              <a:t>Traitors.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1255152-06CD-4EE7-8A40-6A7D03AA8B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31920D-2A8F-43D8-AE23-2CDBA27F61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EEBC92-6134-41D4-936D-FBDF644082A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4. Who were Matthew &amp; his 	friends?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Traitors.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Crooks, </a:t>
            </a:r>
            <a:r>
              <a:rPr lang="en-US" sz="4400" b="1">
                <a:solidFill>
                  <a:srgbClr val="990033"/>
                </a:solidFill>
                <a:effectLst>
                  <a:outerShdw blurRad="38100" dist="38100" dir="2700000" algn="tl">
                    <a:srgbClr val="000000">
                      <a:alpha val="43137"/>
                    </a:srgbClr>
                  </a:outerShdw>
                </a:effectLst>
                <a:latin typeface="Arial Narrow" pitchFamily="34" charset="0"/>
              </a:rPr>
              <a:t>extortionists.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C53BC59-5842-4D7D-964E-1275C41CC02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9493BF-39C1-431E-BF2B-BFFBE10402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51A5A8-7AF1-4874-BD58-D1B82A716BD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4. Who were Matthew &amp; his 	friends?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Traitors.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Crooks, extortionists.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Social outcasts.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4A2EDFC-9EF6-4C96-9FEA-EDA5CE95315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0667B4-475C-49E1-978F-248BBCBF7C8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98A61B-6C1F-4BE0-B75B-A0AC05B8BFE3}"/>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We are all sinners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Whether we feel sinful or not!</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907B01-3687-4CFE-B5D0-EEC4E5E03F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05A055-73B6-4474-B58D-2CFB52FE526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4. Who were Matthew &amp; his 	friends?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9:10 - While Jesus was having dinner at Matthew’s house,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many tax collectors and “sinners” came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ate with him and his disciples. </a:t>
            </a:r>
          </a:p>
        </p:txBody>
      </p:sp>
      <p:sp>
        <p:nvSpPr>
          <p:cNvPr id="4" name="Rectangle 3">
            <a:extLst>
              <a:ext uri="{FF2B5EF4-FFF2-40B4-BE49-F238E27FC236}">
                <a16:creationId xmlns:a16="http://schemas.microsoft.com/office/drawing/2014/main" id="{7A83126D-D87C-4ECF-A05D-E06A4B639F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59C009-BED8-4ADD-B37E-652958355FE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5F2E81-79BC-47EE-A863-6B85F3803BF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4. Who were Matthew &amp; his 	friends?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9:10 - While Jesus was having dinner at Matthew’s house,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many tax collectors and “sinners” came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ate with him and his disciples.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You’ve got to recognize you’re sick before you can call a doctor!</a:t>
            </a:r>
          </a:p>
        </p:txBody>
      </p:sp>
      <p:sp>
        <p:nvSpPr>
          <p:cNvPr id="4" name="Rectangle 3">
            <a:extLst>
              <a:ext uri="{FF2B5EF4-FFF2-40B4-BE49-F238E27FC236}">
                <a16:creationId xmlns:a16="http://schemas.microsoft.com/office/drawing/2014/main" id="{4824B83C-2836-4D59-AFF0-FE94D1F499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CF9F55-5E70-4CDD-BF61-FBBDE0C257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802380-2A91-4D6F-BA38-668F4B52C8F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4. Who were Matthew &amp; his 	friends?</a:t>
            </a:r>
          </a:p>
          <a:p>
            <a:pPr marL="609600" indent="-609600" algn="just" eaLnBrk="1" fontAlgn="auto" hangingPunct="1">
              <a:spcAft>
                <a:spcPts val="0"/>
              </a:spcAft>
              <a:buFont typeface="Wingdings 2" panose="05020102010507070707" pitchFamily="18" charset="2"/>
              <a:buNone/>
              <a:defRPr/>
            </a:pPr>
            <a:endParaRPr lang="en-US" sz="2400" b="1">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Narrow" pitchFamily="34" charset="0"/>
              </a:rPr>
              <a:t>Luke 18:9-14</a:t>
            </a:r>
          </a:p>
          <a:p>
            <a:pPr marL="609600" indent="-609600" algn="just" eaLnBrk="1" fontAlgn="auto" hangingPunct="1">
              <a:spcAft>
                <a:spcPts val="0"/>
              </a:spcAft>
              <a:buFont typeface="Wingdings 2" panose="05020102010507070707" pitchFamily="18" charset="2"/>
              <a:buNone/>
              <a:defRPr/>
            </a:pPr>
            <a:endParaRPr lang="en-US" sz="2400" b="1">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600" b="1">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4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You’ve got to recognize you’re sick before you can call a doctor!</a:t>
            </a:r>
          </a:p>
        </p:txBody>
      </p:sp>
      <p:sp>
        <p:nvSpPr>
          <p:cNvPr id="4" name="Rectangle 3">
            <a:extLst>
              <a:ext uri="{FF2B5EF4-FFF2-40B4-BE49-F238E27FC236}">
                <a16:creationId xmlns:a16="http://schemas.microsoft.com/office/drawing/2014/main" id="{C2203385-107B-4065-8FA6-52D24F3C28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C93473-C7E1-4D0C-B8F1-F6AD00393D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14FA0C-60B3-499D-878E-078CB8234E4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5.  What did the Lord say to each?</a:t>
            </a:r>
          </a:p>
        </p:txBody>
      </p:sp>
      <p:sp>
        <p:nvSpPr>
          <p:cNvPr id="4" name="Rectangle 3">
            <a:extLst>
              <a:ext uri="{FF2B5EF4-FFF2-40B4-BE49-F238E27FC236}">
                <a16:creationId xmlns:a16="http://schemas.microsoft.com/office/drawing/2014/main" id="{273C2CB4-96E5-44A2-9515-5A0B80623B3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CB25A6-8F0D-4940-BD6C-E621574815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CD1DA9-00AF-412E-BE21-808DF1CC9CF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5.  What did the Lord say to each?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To the tax collector - “Follow 		Me!”</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v9</a:t>
            </a:r>
          </a:p>
        </p:txBody>
      </p:sp>
      <p:sp>
        <p:nvSpPr>
          <p:cNvPr id="4" name="Rectangle 3">
            <a:extLst>
              <a:ext uri="{FF2B5EF4-FFF2-40B4-BE49-F238E27FC236}">
                <a16:creationId xmlns:a16="http://schemas.microsoft.com/office/drawing/2014/main" id="{E5D998C9-B27F-49C3-8F28-206263A6826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4AE007-9BA1-4907-AA41-787133DD7C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542E9C-F160-494A-9A12-29663AA9F9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5.  What did the Lord say to each?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To the tax collector - “Follow 		Me!”</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v9</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b.  To the Pharisees - “Go &amp; 			learn!”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v13</a:t>
            </a:r>
          </a:p>
        </p:txBody>
      </p:sp>
      <p:sp>
        <p:nvSpPr>
          <p:cNvPr id="4" name="Rectangle 3">
            <a:extLst>
              <a:ext uri="{FF2B5EF4-FFF2-40B4-BE49-F238E27FC236}">
                <a16:creationId xmlns:a16="http://schemas.microsoft.com/office/drawing/2014/main" id="{953F9C18-1185-4810-A314-6587035945D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DE0D7D-8111-43D0-81D1-CA9FA83AC2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E72E90-D918-4668-B75B-7224B66EB78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Who is accepted in the Kingdom of God?</a:t>
            </a:r>
          </a:p>
        </p:txBody>
      </p:sp>
      <p:sp>
        <p:nvSpPr>
          <p:cNvPr id="4" name="Rectangle 3">
            <a:extLst>
              <a:ext uri="{FF2B5EF4-FFF2-40B4-BE49-F238E27FC236}">
                <a16:creationId xmlns:a16="http://schemas.microsoft.com/office/drawing/2014/main" id="{9FFB1D2C-6A85-4DBA-AF2A-617FDC9EFC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8289B2-38F4-4E6A-821D-44D07D04E3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4594D8-CB72-40FC-A6E0-C88FF486954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Who is accepted in the Kingdom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Those who recognize their lost 	condition.</a:t>
            </a:r>
          </a:p>
        </p:txBody>
      </p:sp>
      <p:sp>
        <p:nvSpPr>
          <p:cNvPr id="4" name="Rectangle 3">
            <a:extLst>
              <a:ext uri="{FF2B5EF4-FFF2-40B4-BE49-F238E27FC236}">
                <a16:creationId xmlns:a16="http://schemas.microsoft.com/office/drawing/2014/main" id="{A586DB8F-5425-4414-B2E3-7CE938F7C2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DA7B0B-80D3-4AFA-A38C-EA8E41973F8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AA4424-5034-4C4C-9206-282C564D9A3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Who is accepted in the Kingdom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Those who recognize their lost 	condition.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Those who are repentant - 	committed to a different life!</a:t>
            </a:r>
          </a:p>
        </p:txBody>
      </p:sp>
      <p:sp>
        <p:nvSpPr>
          <p:cNvPr id="4" name="Rectangle 3">
            <a:extLst>
              <a:ext uri="{FF2B5EF4-FFF2-40B4-BE49-F238E27FC236}">
                <a16:creationId xmlns:a16="http://schemas.microsoft.com/office/drawing/2014/main" id="{19537189-8C6B-4DF5-ACCC-79C45E0EE9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1BFC01-7846-4B2D-BEEC-E1F7C80191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C9C7FE-3E81-4261-B47B-21911DCB700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Who is accepted in the Kingdom of </a:t>
            </a:r>
            <a:r>
              <a:rPr lang="en-US" sz="4400" b="1">
                <a:solidFill>
                  <a:srgbClr val="990033"/>
                </a:solidFill>
                <a:effectLst>
                  <a:outerShdw blurRad="38100" dist="38100" dir="2700000" algn="tl">
                    <a:srgbClr val="000000">
                      <a:alpha val="43137"/>
                    </a:srgbClr>
                  </a:outerShdw>
                </a:effectLst>
                <a:latin typeface="Arial Narrow" pitchFamily="34" charset="0"/>
              </a:rPr>
              <a:t>God?</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I’m doing what you should have been doing!</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 and learn what this means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desire mercy, not sacrifice.’ For I have not come to call the righteous, but sinners. - v13</a:t>
            </a:r>
          </a:p>
        </p:txBody>
      </p:sp>
      <p:sp>
        <p:nvSpPr>
          <p:cNvPr id="4" name="Rectangle 3">
            <a:extLst>
              <a:ext uri="{FF2B5EF4-FFF2-40B4-BE49-F238E27FC236}">
                <a16:creationId xmlns:a16="http://schemas.microsoft.com/office/drawing/2014/main" id="{24463076-B4F0-41E8-AF8B-BEFCFB8A34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22BCB7-7BFE-4409-A5ED-73AE663857C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6D5BDF-039D-40A2-899D-D7A97218760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Who is Accepted in the Kingdom of God?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v9-13</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FFC0EA-1F65-4F11-810F-A1A3BCC374B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F88786-1896-44C5-8353-4E73C8665978}"/>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Who is Accepted in the Kingdom of God?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v9-13</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What Should Your Attitude Be Then? -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v14-17</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5342F5-25D4-477F-B8FD-C5B52C0AF1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6FF155-B13B-4A51-B5A7-E651F98EEB22}"/>
              </a:ext>
            </a:extLst>
          </p:cNvPr>
          <p:cNvSpPr>
            <a:spLocks noGrp="1" noChangeArrowheads="1"/>
          </p:cNvSpPr>
          <p:nvPr>
            <p:ph idx="1"/>
          </p:nvPr>
        </p:nvSpPr>
        <p:spPr>
          <a:xfrm>
            <a:off x="457200" y="1143000"/>
            <a:ext cx="8229600" cy="57150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9:14-17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John’s disciples came and asked him, “How is it that we and the Pharisees fast, but your disciples do not fast?” Jesus answered, “How can the guests of the bridegroom mourn while he is with them? The time will come when the bridegroom will be taken from them; then they will fast. “No one sews a patch of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unshrunk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cloth on an old garment, for the patch will pull away from the garment, making the tear worse. Neither do men pour new wine into old wineskins. If they do, the skins will burst, the wine will run out and the wineskins will be ruined. No, they pour new wine into new wineskins, and both are preserved.”</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A7BE1F-E9F9-41BD-B188-307C0D8F871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E94B6E-65EB-486D-AC13-579C55196806}"/>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fast?</a:t>
            </a:r>
          </a:p>
        </p:txBody>
      </p:sp>
      <p:sp>
        <p:nvSpPr>
          <p:cNvPr id="4" name="Rectangle 3">
            <a:extLst>
              <a:ext uri="{FF2B5EF4-FFF2-40B4-BE49-F238E27FC236}">
                <a16:creationId xmlns:a16="http://schemas.microsoft.com/office/drawing/2014/main" id="{DF3DB6F2-68E2-4A06-B634-45DA18D6088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A8F801-C664-406A-9ED7-B6A3C88CBC7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A5DD69-3630-4034-95A9-8B0D931E1EB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fast?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Physical reasons.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You can lose weight.</a:t>
            </a:r>
          </a:p>
        </p:txBody>
      </p:sp>
      <p:sp>
        <p:nvSpPr>
          <p:cNvPr id="4" name="Rectangle 3">
            <a:extLst>
              <a:ext uri="{FF2B5EF4-FFF2-40B4-BE49-F238E27FC236}">
                <a16:creationId xmlns:a16="http://schemas.microsoft.com/office/drawing/2014/main" id="{39C80E0F-0CF3-477B-84F5-129B83EA6B4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F67CBE-7E92-4698-97DF-E9709D11D34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BA9256-145E-4ACA-84E3-891364F74C1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fast?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Physical reasons.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You can lose weight.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Clean out toxins in your 			body.    </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78A415E-66D2-4E91-B191-EDCC2EBDD65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60F6E1-B65C-4A7B-9D5B-67BDAFCDD34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C41A41-0A4B-4D8F-8126-E1123E9A0CA1}"/>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fast?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Physical reasons.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Spiritual/Mental reasons.</a:t>
            </a:r>
          </a:p>
        </p:txBody>
      </p:sp>
      <p:sp>
        <p:nvSpPr>
          <p:cNvPr id="4" name="Rectangle 3">
            <a:extLst>
              <a:ext uri="{FF2B5EF4-FFF2-40B4-BE49-F238E27FC236}">
                <a16:creationId xmlns:a16="http://schemas.microsoft.com/office/drawing/2014/main" id="{1B1DCE5B-3BF2-4E0E-A4EB-7B0FE5E61DD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877BE5-1247-4AE1-8660-8CD7B0B11E8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1C7811-DDD3-475C-8EEA-738E9E76E50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fast?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Physical reasons.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Spiritual/Mental reasons.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Emotionally.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Jesus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answered, “How can the guests of the bridegroom mourn while he is with them? The time will come when the bridegroom will be taken from them; then they will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fast. - v15</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F786A2B-C909-4E49-BC0B-CD7469B8006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8FCA2B-3473-45A5-A037-D8ABBFDDC8D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E465BD-6F62-484A-B9FE-EDE6E8ECD305}"/>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fast?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Physical reasons.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Spiritual/Mental reasons.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Emotionally.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Volitionally (your will).</a:t>
            </a:r>
          </a:p>
        </p:txBody>
      </p:sp>
      <p:sp>
        <p:nvSpPr>
          <p:cNvPr id="4" name="Rectangle 3">
            <a:extLst>
              <a:ext uri="{FF2B5EF4-FFF2-40B4-BE49-F238E27FC236}">
                <a16:creationId xmlns:a16="http://schemas.microsoft.com/office/drawing/2014/main" id="{C5A7244F-AADD-4A29-A84A-FB5E5C5861F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DF2BDB-BD16-4843-94FE-3F574841FDB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37730E-6F9E-4C30-9614-32B554C24AC3}"/>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fast?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Physical reasons.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Spiritual/Mental reasons.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Emotionally.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Volitionally (your will).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Mentally.</a:t>
            </a:r>
          </a:p>
        </p:txBody>
      </p:sp>
      <p:sp>
        <p:nvSpPr>
          <p:cNvPr id="4" name="Rectangle 3">
            <a:extLst>
              <a:ext uri="{FF2B5EF4-FFF2-40B4-BE49-F238E27FC236}">
                <a16:creationId xmlns:a16="http://schemas.microsoft.com/office/drawing/2014/main" id="{AB26C578-9105-4605-9703-CC83DF1942D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BA5AD0-D946-453F-AD99-DB4515A6F6B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42579F-B3DF-4774-B528-C0146F5AD8D4}"/>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fast?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When was fasting important in 	the Bible?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13:2-3 - While they were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worshiping the Lord and fasting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Holy Spirit said, “Set apart for me Barnabas and Saul for the work to which I have called them.” So after they had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fasted and prayed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placed their hands on them and sent them off.</a:t>
            </a:r>
          </a:p>
        </p:txBody>
      </p:sp>
      <p:sp>
        <p:nvSpPr>
          <p:cNvPr id="4" name="Rectangle 3">
            <a:extLst>
              <a:ext uri="{FF2B5EF4-FFF2-40B4-BE49-F238E27FC236}">
                <a16:creationId xmlns:a16="http://schemas.microsoft.com/office/drawing/2014/main" id="{A5309C31-BBE0-485E-8A4B-E937BFAAE32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82BA00-2AF6-4210-B7E7-DACE8EC7217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AF2521-4A76-49FE-85A6-BF7BAB722DE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Is the gospel invitation selective or universal?</a:t>
            </a:r>
          </a:p>
        </p:txBody>
      </p:sp>
      <p:sp>
        <p:nvSpPr>
          <p:cNvPr id="4" name="Rectangle 3">
            <a:extLst>
              <a:ext uri="{FF2B5EF4-FFF2-40B4-BE49-F238E27FC236}">
                <a16:creationId xmlns:a16="http://schemas.microsoft.com/office/drawing/2014/main" id="{D86CBACE-E7C9-468F-A137-E5ED39AF40B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DBFE6A-88DA-4FC1-84A1-D39894A6343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0B395D7-E83A-44C4-B84F-7EBDF6F92F0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fast?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When was fasting important in 	the Bible?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14:23 - Paul and Barnabas appointed elders for them in each church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prayer and fasting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committed them to the Lord, in whom they had put their trust.</a:t>
            </a:r>
          </a:p>
        </p:txBody>
      </p:sp>
      <p:sp>
        <p:nvSpPr>
          <p:cNvPr id="4" name="Rectangle 3">
            <a:extLst>
              <a:ext uri="{FF2B5EF4-FFF2-40B4-BE49-F238E27FC236}">
                <a16:creationId xmlns:a16="http://schemas.microsoft.com/office/drawing/2014/main" id="{E4BB8806-4B83-43E7-B10B-C3BB3C73951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98983D-6D3C-4257-A664-3DE34E61988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217391-D91B-4D05-83C3-750D2734FFEA}"/>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wrong attitude here?</a:t>
            </a:r>
          </a:p>
        </p:txBody>
      </p:sp>
      <p:sp>
        <p:nvSpPr>
          <p:cNvPr id="4" name="Rectangle 3">
            <a:extLst>
              <a:ext uri="{FF2B5EF4-FFF2-40B4-BE49-F238E27FC236}">
                <a16:creationId xmlns:a16="http://schemas.microsoft.com/office/drawing/2014/main" id="{197E6C37-A2B3-4180-AC35-8353460DC95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0F051D-E03E-4BF2-B6C1-34801E4EDCF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179D19-83AC-459D-AB16-A5C5ECAFBB8F}"/>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wrong attitude 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Legalistic focus on religious 	demands.</a:t>
            </a:r>
          </a:p>
        </p:txBody>
      </p:sp>
      <p:sp>
        <p:nvSpPr>
          <p:cNvPr id="4" name="Rectangle 3">
            <a:extLst>
              <a:ext uri="{FF2B5EF4-FFF2-40B4-BE49-F238E27FC236}">
                <a16:creationId xmlns:a16="http://schemas.microsoft.com/office/drawing/2014/main" id="{380BC4DD-1340-462B-83A7-64AB6F91FE1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801A37-DF98-46B5-B5CF-9817495FD7F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68B85A-FA30-4DE9-B2A3-CD79FB9FC4D8}"/>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wrong attitude 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can’t mix Christian faith 	with a legalistic attitude!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833E134-6134-49D0-B4D4-78D905565EA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A17A18-4768-40AD-8072-4343B0805BB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907736-F740-405C-BDD8-DD01BEEE8B8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wrong attitude 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can’t mix Christian faith 	with a legalistic attitude!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No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one sews a patch of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unshrunk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cloth on an old garment, for the patch will pull away from the garment, making the tear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worse. - v16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75C53AE-ABF9-4851-A794-BC2209F3495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F0C931-71CA-4653-AED2-15B247DDEE2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0BF570-6393-4FD6-B6EF-AA163494612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wrong attitude 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can’t mix Christian faith 	with a legalistic attitude!</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Neither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men pour new wine into old wineskins. If they do, the skins will burst, the wine will run out and the wineskins will be ruined. No, they pour new wine into new wineskins, and both are preserved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v17</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73665CD-6142-4BC5-8378-510C2007C3C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666E99-5805-49A1-A937-B4CBF5623D0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DC48C1-D390-4081-9406-0F97715E5B5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Examples of legalism vs. love.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“Defiling My Body” issue.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6:19-20 - Do you not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body is a temple of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in you, whom you have received from God? You are not your own;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were bought at a price. Therefore honor God with your body.</a:t>
            </a:r>
          </a:p>
        </p:txBody>
      </p:sp>
      <p:sp>
        <p:nvSpPr>
          <p:cNvPr id="4" name="Rectangle 3">
            <a:extLst>
              <a:ext uri="{FF2B5EF4-FFF2-40B4-BE49-F238E27FC236}">
                <a16:creationId xmlns:a16="http://schemas.microsoft.com/office/drawing/2014/main" id="{BE8DA5F3-1C58-40ED-9BCE-79F3A167989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FD1EE3-3D05-4DF0-9B1F-A1EAEF913FD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F4BD4C-D399-43D4-8EFE-8048166E76AC}"/>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“Defiling My Body” 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legalistic attitude.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 Worship the right way - on 			the right </a:t>
            </a:r>
            <a:r>
              <a:rPr lang="en-US" sz="4400" b="1">
                <a:solidFill>
                  <a:srgbClr val="990033"/>
                </a:solidFill>
                <a:effectLst>
                  <a:outerShdw blurRad="38100" dist="38100" dir="2700000" algn="tl">
                    <a:srgbClr val="000000">
                      <a:alpha val="43137"/>
                    </a:srgbClr>
                  </a:outerShdw>
                </a:effectLst>
                <a:latin typeface="Arial Narrow" pitchFamily="34" charset="0"/>
              </a:rPr>
              <a:t>day.</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FEA0671-9A40-4233-A306-98D7F4EA67D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8E441F-B826-4AA3-9417-367A4B18724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F52AE0-27F8-4DA1-A56A-8CCFC00B6DC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“Defiling My Body” 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legalistic attitude.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 Worship the right way - on 			the right day.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  Abstain from the </a:t>
            </a:r>
            <a:r>
              <a:rPr lang="en-US" sz="4400" b="1">
                <a:solidFill>
                  <a:srgbClr val="990033"/>
                </a:solidFill>
                <a:effectLst>
                  <a:outerShdw blurRad="38100" dist="38100" dir="2700000" algn="tl">
                    <a:srgbClr val="000000">
                      <a:alpha val="43137"/>
                    </a:srgbClr>
                  </a:outerShdw>
                </a:effectLst>
                <a:latin typeface="Arial Narrow" pitchFamily="34" charset="0"/>
              </a:rPr>
              <a:t>world.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75728CD-18C0-45D1-860C-435DA1781BF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DBBD34-032C-4A3D-83BA-AA543D44529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59AD13-E4E9-4EB4-8BD7-2F2880BE824C}"/>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“Defiling My Body” 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legalistic attitude.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 Worship the right way - on 			the right day.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  Abstain from the world.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 Evangelize (at </a:t>
            </a:r>
            <a:r>
              <a:rPr lang="en-US" sz="4400" b="1">
                <a:solidFill>
                  <a:srgbClr val="990033"/>
                </a:solidFill>
                <a:effectLst>
                  <a:outerShdw blurRad="38100" dist="38100" dir="2700000" algn="tl">
                    <a:srgbClr val="000000">
                      <a:alpha val="43137"/>
                    </a:srgbClr>
                  </a:outerShdw>
                </a:effectLst>
                <a:latin typeface="Arial Narrow" pitchFamily="34" charset="0"/>
              </a:rPr>
              <a:t>least once a 			day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7A3F0342-B0E4-4B7A-9C4E-3A3ECE5C52D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9D5722-CF91-4E5A-A2F0-CBFF1563C89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F15B0F-3F78-4907-BEDE-25B20D30DC07}"/>
              </a:ext>
            </a:extLst>
          </p:cNvPr>
          <p:cNvSpPr>
            <a:spLocks noGrp="1" noChangeArrowheads="1"/>
          </p:cNvSpPr>
          <p:nvPr>
            <p:ph idx="1"/>
          </p:nvPr>
        </p:nvSpPr>
        <p:spPr>
          <a:xfrm>
            <a:off x="457200" y="1143000"/>
            <a:ext cx="8229600" cy="5715000"/>
          </a:xfrm>
        </p:spPr>
        <p:txBody>
          <a:bodyPr>
            <a:normAutofit fontScale="92500" lnSpcReduction="10000"/>
          </a:bodyPr>
          <a:lstStyle/>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9:9-13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Jesus went on from there, he saw a man named Matthew sitting at the tax collector’s booth. “Follow me,” he told him, and Matthew got up and followed him. While Jesus was having dinner at Matthew’s house, many tax collectors and “sinners” came and ate with him and his disciples. When the Pharisees saw this, they asked his disciples, “Why does your teacher eat with tax collectors and ‘sinners’?” On hearing this, Jesus said, “It is not the healthy who need a doctor, but the sick. But go and learn what this means: ‘I desire mercy, not sacrifice.’ For I have not come to call the righteous, but sinners.”</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92DF37-69FF-4C88-B40A-3B68A5B7C46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495E17-F6B1-4436-982C-D1D6B89167B2}"/>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“Defiling My Body” 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legalistic attitude.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will not accept you unless you conform completely to His standards!</a:t>
            </a:r>
          </a:p>
        </p:txBody>
      </p:sp>
      <p:sp>
        <p:nvSpPr>
          <p:cNvPr id="4" name="Rectangle 3">
            <a:extLst>
              <a:ext uri="{FF2B5EF4-FFF2-40B4-BE49-F238E27FC236}">
                <a16:creationId xmlns:a16="http://schemas.microsoft.com/office/drawing/2014/main" id="{AD54322C-2C39-44FF-929B-FF37746533B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FF490F-3781-443D-8CBF-5C5BFC914C0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F77519-384B-4AC3-8704-4B1DC1C5463F}"/>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“Defiling My Body” 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love attitude.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 Don’t hinder my life witness.</a:t>
            </a:r>
          </a:p>
        </p:txBody>
      </p:sp>
      <p:sp>
        <p:nvSpPr>
          <p:cNvPr id="4" name="Rectangle 3">
            <a:extLst>
              <a:ext uri="{FF2B5EF4-FFF2-40B4-BE49-F238E27FC236}">
                <a16:creationId xmlns:a16="http://schemas.microsoft.com/office/drawing/2014/main" id="{C2F9C013-B2EF-41A4-9F45-7E45E3478C2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0F5C0E-8CE8-4F93-AF09-B80583D118A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F3B4E3-B677-4F95-9F6E-18F4FB2EC3EA}"/>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“Defiling My Body” 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love attitude.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 Don’t hinder my life witness.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 Out of gratitude for the cross &amp; 		love for others, I want to get 		the most effective response 		for </a:t>
            </a:r>
            <a:r>
              <a:rPr lang="en-US" sz="4400" b="1">
                <a:solidFill>
                  <a:srgbClr val="990033"/>
                </a:solidFill>
                <a:effectLst>
                  <a:outerShdw blurRad="38100" dist="38100" dir="2700000" algn="tl">
                    <a:srgbClr val="000000">
                      <a:alpha val="43137"/>
                    </a:srgbClr>
                  </a:outerShdw>
                </a:effectLst>
                <a:latin typeface="Arial Narrow" pitchFamily="34" charset="0"/>
              </a:rPr>
              <a:t>my witness!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0681351-8FA2-4245-B2ED-F38C20E2BD7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DD27FC-2D2B-4BC6-BA1E-28D256C1A1E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02901E-0795-4971-8091-629F1897314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The “Getting to Heaven” </a:t>
            </a:r>
            <a:r>
              <a:rPr lang="en-US" sz="4400" b="1">
                <a:solidFill>
                  <a:srgbClr val="990033"/>
                </a:solidFill>
                <a:effectLst>
                  <a:outerShdw blurRad="38100" dist="38100" dir="2700000" algn="tl">
                    <a:srgbClr val="000000">
                      <a:alpha val="43137"/>
                    </a:srgbClr>
                  </a:outerShdw>
                </a:effectLst>
                <a:latin typeface="Arial Narrow" pitchFamily="34" charset="0"/>
              </a:rPr>
              <a:t>issue.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CC0E216-82D7-42DD-A131-4E7E37FF1C9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C2AFB4-9570-426D-B51D-5934A456711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E3B496-2DA3-4106-ABAB-2E54BA42DC3A}"/>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The “Getting to Heaven” 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legalistic attitude - what 	can I get away with &amp; still get 	in?</a:t>
            </a:r>
          </a:p>
        </p:txBody>
      </p:sp>
      <p:sp>
        <p:nvSpPr>
          <p:cNvPr id="4" name="Rectangle 3">
            <a:extLst>
              <a:ext uri="{FF2B5EF4-FFF2-40B4-BE49-F238E27FC236}">
                <a16:creationId xmlns:a16="http://schemas.microsoft.com/office/drawing/2014/main" id="{E50D8C2F-F7A1-4AB7-8A99-07E75EF1993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B0CB1A-1B4C-4B88-8C4F-9995221E656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491606-04D6-4281-8BD4-3090B447EEC2}"/>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The “Getting to Heaven” 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legalistic attitude - what 	can I get away with &amp; still get 	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love attitude: What can I 	sacrifice to show my </a:t>
            </a:r>
            <a:r>
              <a:rPr lang="en-US" sz="4400" b="1" dirty="0" err="1">
                <a:solidFill>
                  <a:srgbClr val="990033"/>
                </a:solidFill>
                <a:effectLst>
                  <a:outerShdw blurRad="38100" dist="38100" dir="2700000" algn="tl">
                    <a:srgbClr val="000000">
                      <a:alpha val="43137"/>
                    </a:srgbClr>
                  </a:outerShdw>
                </a:effectLst>
                <a:latin typeface="Arial Narrow" pitchFamily="34" charset="0"/>
              </a:rPr>
              <a:t>appre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rPr>
              <a:t>ciation</a:t>
            </a:r>
            <a:r>
              <a:rPr lang="en-US" sz="4400" b="1" dirty="0">
                <a:solidFill>
                  <a:srgbClr val="990033"/>
                </a:solidFill>
                <a:effectLst>
                  <a:outerShdw blurRad="38100" dist="38100" dir="2700000" algn="tl">
                    <a:srgbClr val="000000">
                      <a:alpha val="43137"/>
                    </a:srgbClr>
                  </a:outerShdw>
                </a:effectLst>
                <a:latin typeface="Arial Narrow" pitchFamily="34" charset="0"/>
              </a:rPr>
              <a:t> to God?</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D45D902-89F5-4FDD-B7E2-978E2293AE1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Should Your Attitude Be Then?</a:t>
            </a:r>
            <a:endParaRPr lang="en-US" dirty="0"/>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4F6A4C-3400-48A4-A528-3A6A58294C6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45C98B-4E85-4F4E-B6E8-4832C6F3A3E0}"/>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accepts you just as you are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a:t>
            </a:r>
            <a:r>
              <a:rPr lang="en-US" sz="4400" b="1">
                <a:solidFill>
                  <a:srgbClr val="990033"/>
                </a:solidFill>
                <a:effectLst>
                  <a:outerShdw blurRad="38100" dist="38100" dir="2700000" algn="tl">
                    <a:srgbClr val="000000">
                      <a:alpha val="43137"/>
                    </a:srgbClr>
                  </a:outerShdw>
                </a:effectLst>
                <a:latin typeface="Arial Narrow" pitchFamily="34" charset="0"/>
              </a:rPr>
              <a:t>in </a:t>
            </a:r>
            <a:r>
              <a:rPr lang="en-US" sz="4400" b="1" dirty="0">
                <a:solidFill>
                  <a:srgbClr val="990033"/>
                </a:solidFill>
                <a:effectLst>
                  <a:outerShdw blurRad="38100" dist="38100" dir="2700000" algn="tl">
                    <a:srgbClr val="000000">
                      <a:alpha val="43137"/>
                    </a:srgbClr>
                  </a:outerShdw>
                </a:effectLst>
                <a:latin typeface="Arial Narrow" pitchFamily="34" charset="0"/>
              </a:rPr>
              <a:t>&amp; all!</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But - He accepts you with a repentant attitude.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That way, He can begin conforming you to the image of His Son!</a:t>
            </a:r>
          </a:p>
        </p:txBody>
      </p:sp>
      <p:sp>
        <p:nvSpPr>
          <p:cNvPr id="124932" name="Rectangle 3">
            <a:extLst>
              <a:ext uri="{FF2B5EF4-FFF2-40B4-BE49-F238E27FC236}">
                <a16:creationId xmlns:a16="http://schemas.microsoft.com/office/drawing/2014/main" id="{32A45560-A698-44F0-9CD1-E1ED8CCFCF2A}"/>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BFE93C-2CB5-4191-A50A-ECE127BF395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D1E6BB-5FAB-48D4-81DF-28B8EC474E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How did the Law compare with 	the rest of the world?</a:t>
            </a:r>
          </a:p>
        </p:txBody>
      </p:sp>
      <p:sp>
        <p:nvSpPr>
          <p:cNvPr id="4" name="Rectangle 3">
            <a:extLst>
              <a:ext uri="{FF2B5EF4-FFF2-40B4-BE49-F238E27FC236}">
                <a16:creationId xmlns:a16="http://schemas.microsoft.com/office/drawing/2014/main" id="{5A8872C1-083C-4419-991B-5094207AC09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E3FDC1-72C9-4AD5-9C74-5FDB2DB9C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F3CC90-B16A-4C70-9CBA-5EE49FE8A69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How did the Law compare with 	the rest of the world?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best moral code.</a:t>
            </a:r>
          </a:p>
        </p:txBody>
      </p:sp>
      <p:sp>
        <p:nvSpPr>
          <p:cNvPr id="4" name="Rectangle 3">
            <a:extLst>
              <a:ext uri="{FF2B5EF4-FFF2-40B4-BE49-F238E27FC236}">
                <a16:creationId xmlns:a16="http://schemas.microsoft.com/office/drawing/2014/main" id="{C5E857B2-E56A-436A-88A1-A4EE9982CE7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BED83F-32D9-4BCF-9CB0-A5758E5559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0F9E10-6B26-40D7-A099-C014C0056F1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How did the Law compare with 	the rest of the world?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best moral code.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Jews were the beacon of 			morality.</a:t>
            </a:r>
          </a:p>
        </p:txBody>
      </p:sp>
      <p:sp>
        <p:nvSpPr>
          <p:cNvPr id="4" name="Rectangle 3">
            <a:extLst>
              <a:ext uri="{FF2B5EF4-FFF2-40B4-BE49-F238E27FC236}">
                <a16:creationId xmlns:a16="http://schemas.microsoft.com/office/drawing/2014/main" id="{252DD84B-10EE-4FEE-A487-D4A43D96DC7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75BFFB-B29A-4884-8626-DF2962F700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CCF376-2B3E-41B1-885A-45E6C914800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How were prostitutes viewed 	by the Jews?</a:t>
            </a:r>
          </a:p>
        </p:txBody>
      </p:sp>
      <p:sp>
        <p:nvSpPr>
          <p:cNvPr id="4" name="Rectangle 3">
            <a:extLst>
              <a:ext uri="{FF2B5EF4-FFF2-40B4-BE49-F238E27FC236}">
                <a16:creationId xmlns:a16="http://schemas.microsoft.com/office/drawing/2014/main" id="{42511956-4FD3-41C8-809E-3536A08B8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Who is Accepted in the Kingdom of God?</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19531</TotalTime>
  <Words>2605</Words>
  <Application>Microsoft Office PowerPoint</Application>
  <PresentationFormat>On-screen Show (4:3)</PresentationFormat>
  <Paragraphs>311</Paragraphs>
  <Slides>56</Slides>
  <Notes>56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 Narrow</vt:lpstr>
      <vt:lpstr>Arial</vt:lpstr>
      <vt:lpstr>Lucida Sans Unicode</vt:lpstr>
      <vt:lpstr>Wingdings 2</vt:lpstr>
      <vt:lpstr>Calibri</vt:lpstr>
      <vt:lpstr>Times New Roman</vt:lpstr>
      <vt:lpstr>Trek</vt:lpstr>
      <vt:lpstr>Who  are  the people  the  lord  won’t save?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1211</cp:revision>
  <dcterms:created xsi:type="dcterms:W3CDTF">2005-04-23T22:37:40Z</dcterms:created>
  <dcterms:modified xsi:type="dcterms:W3CDTF">2021-02-03T00:35:39Z</dcterms:modified>
</cp:coreProperties>
</file>