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398" r:id="rId2"/>
    <p:sldId id="781" r:id="rId3"/>
    <p:sldId id="1166" r:id="rId4"/>
    <p:sldId id="1167" r:id="rId5"/>
    <p:sldId id="1168" r:id="rId6"/>
    <p:sldId id="1165" r:id="rId7"/>
    <p:sldId id="1149" r:id="rId8"/>
    <p:sldId id="1148" r:id="rId9"/>
    <p:sldId id="1150" r:id="rId10"/>
    <p:sldId id="1151" r:id="rId11"/>
    <p:sldId id="1152" r:id="rId12"/>
    <p:sldId id="1146" r:id="rId13"/>
    <p:sldId id="1153" r:id="rId14"/>
    <p:sldId id="1154" r:id="rId15"/>
    <p:sldId id="1155" r:id="rId16"/>
    <p:sldId id="1156" r:id="rId17"/>
    <p:sldId id="1158" r:id="rId18"/>
    <p:sldId id="1159" r:id="rId19"/>
    <p:sldId id="1147" r:id="rId20"/>
    <p:sldId id="1160" r:id="rId21"/>
    <p:sldId id="1161" r:id="rId22"/>
    <p:sldId id="1162" r:id="rId23"/>
    <p:sldId id="1163" r:id="rId24"/>
    <p:sldId id="1025" r:id="rId25"/>
    <p:sldId id="1164" r:id="rId2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BD05575-B09E-4A0B-9D7F-67B9058CFBD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54CB6954-EFC0-4345-99B3-9CCA44B4739C}"/>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24931DB1-CA61-4BAC-A515-67A0A41F8A32}"/>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2D78BFBC-354B-4148-9110-16799F6EE12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0E0F117-3FE9-418B-8008-E9D3BF413A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FC8A1F-8B85-48BC-A31A-A4C63BD44A4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9DE5550-6EC3-4A2B-A1BC-5891404F444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4C659FF-E234-48B4-8D12-AF6CDA395E3B}"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AB7EBC48-0660-4F4F-9A42-F14FFF1EA07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69ECC76-9140-4D5F-A376-49DA884CE7F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B358F4B-A553-4D7C-8E37-34C92E9C289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7BD9389-88BE-454F-8ABA-DA5A48353D9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0EA599-704A-40D0-8481-BF541BB757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46E5DE8-FD68-4E06-8AF3-C1EECD29FB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6371240-1D7F-4AA1-907C-EF775B4976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C3A78327-5674-44E7-B95A-FA3054DF6C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74AA3E-E7C0-49DA-B018-B0FEEFD1089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75F2835-28AF-4C0A-BBA7-92C4E1B885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F6FC6E6-2C78-478D-BC1B-5D04262F1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D5EA035B-1A8B-4016-8D58-3E11356D8E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8226AE-41BE-4B0C-907A-7ADB57D23105}"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E2FCF64-4AE3-4C81-B9DF-F5726F5636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CA36E71-9D75-447C-8687-821A450EEE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BEF1F3C-F1E5-43C7-8D04-EAF8E6862F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F2A41-8CCC-4F6D-AF8E-B6419CF7A225}"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0985494-968D-4C56-AE25-F3584F06B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68C849F-70B0-4898-91D8-53BA1DA336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4A7047E9-0E14-4081-A952-11143984AE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0EDD0C-5CE2-418F-9C24-B81CD32B7E30}"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47A0470-0B8A-400E-BAA2-ABAEE001D0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23ED806-A9C6-4603-B84E-CFF7CA848B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BFFEE6A-A98B-4E7C-B515-F08EE638AB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A8FD59-88C7-4B0E-A348-DEFAC19DCE65}"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9F4564D-0309-42BD-992F-8ABC6EA37D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CD0F1DB-CC3D-4F01-A4C2-52F1F4332F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AD5FC1D3-BD2D-4180-865B-8B5E720D1C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FEE9EA-749F-4149-B78F-A925DACF10F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5EC67B4-222F-4299-85C7-67EBEF0BA5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CA8E33D-8D67-46E5-8F06-0ACBC257FA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F99C987-FDA4-4A5B-8743-80A8A94DC1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45A683-A68E-4983-8D25-8A75F6A384A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3371D59-AC9F-4199-AEBD-C23D9BBB62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AA1FA3A-ACC5-4547-A2D2-7A19BB717B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523DC17A-23E0-4861-8807-0FD1731A89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05C0F5-4B3E-4C72-81CB-29AB7AF3862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94013C2-873A-4897-987B-FC71E3EF4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D68FDBC-D625-4E68-B683-F4E0A1633C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A088AF9-CB76-4E01-BB9A-0BB65E3AF9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FDA342-67E4-47D8-A846-098216B0B59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6B9FD123-BE80-43BA-A70B-9B1010725C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A0241D4-8255-463E-B984-3E047B63E9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136C3AC8-FD3C-470C-A6C3-8FE5F44556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CA87C5-8B0C-434B-A3DD-F3C5DB8E1AF8}"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DDB70EF-4AA1-47D9-8E99-B55A89223A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4CD145B-A97A-4605-AD46-28A6B00559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FF5CCE3-D2FE-4D3B-98B9-0512A9B3A5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8B572-A7B1-49CE-B3B9-B0573BEC88D5}"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0BA3BBE-C944-4B9D-8358-AA3A7BFBC9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D652D8C-1F7F-4A9B-A317-40E31AB4F7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28444FCD-044D-46AD-B11E-6A548BF492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C6DD5A-5B63-4D47-A9F8-83239629489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B5E6249-6288-4688-80DD-EC42570B44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AA7DDDE-F113-444F-BF0C-36BF008D07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0192E176-C3CD-467E-83B6-F431765CC6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176466-08BA-4423-B3B7-9CD5F0FC53AF}"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648BAC8-04A2-4D0D-AFC6-7AE3A0D409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09687A1-4F1A-4803-AFFB-A2413332B1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3C51210-50B7-4754-B716-B0831AFFD0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F7641E-F58E-4741-8F08-B22F0E985D4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DD0CB7F-E347-479D-BC1C-1952680C86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4D0705A-5BB8-4C80-9D2C-31D0F81355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69B4D126-5F2C-4868-868C-FA388BCED3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CF5317-ED52-4EC0-9293-A8A01F1832E5}"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4D77662-08B5-4A5F-90AD-52975FDDBE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545FB44-820A-4408-92AE-69E4A42A79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DEB77F2-0F2D-407F-872E-659D8DEAB5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C8E513-9908-49F0-8D7F-7675AF0B3484}"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F62A25E-6877-49A0-8C85-49DA024EF9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77513B4F-2AA5-4016-BC63-1B4F84DA3D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DB99E435-2288-4B3F-8645-92358A42D6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437508-7D9B-4E09-B27B-5F5B53ACEFD0}"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B984D9B-7563-4730-9781-0FA1A0865A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CB89E23-7BE5-4318-A9E7-462E4E7B26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33A9E33-9EB2-41E7-ABFA-8F6A7575FA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18F896-4130-4AB4-94EC-EA3C3BB3FC42}"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0014BE3-1286-4698-B8B3-6C41D714E1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0EE091D-21B8-4BF6-A38F-A82E4ADCBD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18CFCA1-EC43-4AF1-8464-2F977630CB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BBC570-B295-4961-9F82-B3AA9273BD15}"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F0A56AE-3A1F-4CD3-984E-2468A3E2A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ADD7125-01DB-4BA9-B14B-EBB21763FF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BBEC290-6C20-4374-A13C-5CD257A9D6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FE5A88-4543-4B7F-BF54-14E2DA195741}"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FE051D8-5DA6-45C9-ACBA-986847C70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21546D7-3CC2-4489-9D56-8542A5CC4A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AC5EFB9-7050-4B0A-B0A7-02E7B4D7CB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34676C-C86C-494A-B5F6-1A901A9D0228}"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619DAD7-B779-47D6-B13C-6959855BEB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3CC5A8F-8891-4547-BBBA-1886712A13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8610490-C5CC-4D2B-A769-FEE535DC1A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4C6AC6-597A-41E7-B4A5-0B78929709B2}"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E397F6E-3D05-4B23-B053-690ED8AA38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368B27E2-CB1C-44CE-A2A9-A28A8CDE85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25389C55-5010-4E0C-9C4C-54F592BC3A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38BF29-A781-4F51-AA84-FFEE1711C27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74BC4C2-F342-472A-AE5F-51B5CC459E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8882E08-507A-49C4-8F43-F154CAB35B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8FF3C41-AF77-4915-B5F7-6B49A883F8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5234C1-D025-4552-9CAE-E7DEA672786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B454224-59AE-4CBD-8376-E3A29BC439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D1AB6CC-F846-48CB-B728-1A860648F2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084BBBF3-C475-4E17-B236-2BE9FFE0F5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1B4F49-792A-4D3E-9A2F-B6E776EE5240}"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D2F63A1-3DE1-432E-B56B-959743634A0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A0B3FCF-66EF-48BA-9F72-47BCF81B538C}"/>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AC3B9E46-1EB6-4A65-87B5-735028239F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C1E1254A-43D5-41C8-AF85-DDBB8053D1E6}"/>
              </a:ext>
            </a:extLst>
          </p:cNvPr>
          <p:cNvSpPr>
            <a:spLocks noGrp="1"/>
          </p:cNvSpPr>
          <p:nvPr>
            <p:ph type="sldNum" sz="quarter" idx="12"/>
          </p:nvPr>
        </p:nvSpPr>
        <p:spPr>
          <a:xfrm>
            <a:off x="8229600" y="6473825"/>
            <a:ext cx="758825" cy="247650"/>
          </a:xfrm>
        </p:spPr>
        <p:txBody>
          <a:bodyPr/>
          <a:lstStyle>
            <a:lvl1pPr>
              <a:defRPr smtClean="0"/>
            </a:lvl1pPr>
          </a:lstStyle>
          <a:p>
            <a:pPr>
              <a:defRPr/>
            </a:pPr>
            <a:fld id="{7F9DFCDA-CF9C-4354-813C-BCBF5F773B06}" type="slidenum">
              <a:rPr lang="en-US" altLang="en-US"/>
              <a:pPr>
                <a:defRPr/>
              </a:pPr>
              <a:t>‹#›</a:t>
            </a:fld>
            <a:endParaRPr lang="en-US" altLang="en-US"/>
          </a:p>
        </p:txBody>
      </p:sp>
    </p:spTree>
    <p:extLst>
      <p:ext uri="{BB962C8B-B14F-4D97-AF65-F5344CB8AC3E}">
        <p14:creationId xmlns:p14="http://schemas.microsoft.com/office/powerpoint/2010/main" val="130447699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F966AF32-804E-4F00-B598-183BB1CA004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8F8F485-9B9C-47D5-9148-DF229EF935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AB58593-38F9-4E9C-B1F1-3E9147192BAB}"/>
              </a:ext>
            </a:extLst>
          </p:cNvPr>
          <p:cNvSpPr>
            <a:spLocks noGrp="1"/>
          </p:cNvSpPr>
          <p:nvPr>
            <p:ph type="sldNum" sz="quarter" idx="12"/>
          </p:nvPr>
        </p:nvSpPr>
        <p:spPr/>
        <p:txBody>
          <a:bodyPr/>
          <a:lstStyle>
            <a:lvl1pPr>
              <a:defRPr/>
            </a:lvl1pPr>
          </a:lstStyle>
          <a:p>
            <a:pPr>
              <a:defRPr/>
            </a:pPr>
            <a:fld id="{B6624E13-6135-45C3-A680-B0598CCCE81B}" type="slidenum">
              <a:rPr lang="en-US" altLang="en-US"/>
              <a:pPr>
                <a:defRPr/>
              </a:pPr>
              <a:t>‹#›</a:t>
            </a:fld>
            <a:endParaRPr lang="en-US" altLang="en-US"/>
          </a:p>
        </p:txBody>
      </p:sp>
    </p:spTree>
    <p:extLst>
      <p:ext uri="{BB962C8B-B14F-4D97-AF65-F5344CB8AC3E}">
        <p14:creationId xmlns:p14="http://schemas.microsoft.com/office/powerpoint/2010/main" val="238489187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C7A1E-A47C-4E3F-B854-E73FDDBBDEA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0B00BA2-088E-45E4-954B-781D05AE3A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721E3F-173C-41F3-9B68-D3DDF7E2896E}"/>
              </a:ext>
            </a:extLst>
          </p:cNvPr>
          <p:cNvSpPr>
            <a:spLocks noGrp="1"/>
          </p:cNvSpPr>
          <p:nvPr>
            <p:ph type="sldNum" sz="quarter" idx="12"/>
          </p:nvPr>
        </p:nvSpPr>
        <p:spPr/>
        <p:txBody>
          <a:bodyPr/>
          <a:lstStyle>
            <a:lvl1pPr>
              <a:defRPr smtClean="0"/>
            </a:lvl1pPr>
          </a:lstStyle>
          <a:p>
            <a:pPr>
              <a:defRPr/>
            </a:pPr>
            <a:fld id="{14076239-12C9-4D48-B4C6-9C6E123342ED}" type="slidenum">
              <a:rPr lang="en-US" altLang="en-US"/>
              <a:pPr>
                <a:defRPr/>
              </a:pPr>
              <a:t>‹#›</a:t>
            </a:fld>
            <a:endParaRPr lang="en-US" altLang="en-US"/>
          </a:p>
        </p:txBody>
      </p:sp>
    </p:spTree>
    <p:extLst>
      <p:ext uri="{BB962C8B-B14F-4D97-AF65-F5344CB8AC3E}">
        <p14:creationId xmlns:p14="http://schemas.microsoft.com/office/powerpoint/2010/main" val="36797369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BE630B9-6D2E-4875-A519-82C78C418E2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872B5D2A-F1EF-4489-9886-15D9833517B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D8A032B-53F9-4304-8FE0-AC8EE6614184}"/>
              </a:ext>
            </a:extLst>
          </p:cNvPr>
          <p:cNvSpPr>
            <a:spLocks noGrp="1"/>
          </p:cNvSpPr>
          <p:nvPr>
            <p:ph type="sldNum" sz="quarter" idx="12"/>
          </p:nvPr>
        </p:nvSpPr>
        <p:spPr>
          <a:xfrm>
            <a:off x="8229600" y="6473825"/>
            <a:ext cx="758825" cy="247650"/>
          </a:xfrm>
        </p:spPr>
        <p:txBody>
          <a:bodyPr/>
          <a:lstStyle>
            <a:lvl1pPr>
              <a:defRPr smtClean="0"/>
            </a:lvl1pPr>
          </a:lstStyle>
          <a:p>
            <a:pPr>
              <a:defRPr/>
            </a:pPr>
            <a:fld id="{EADE600A-3758-489C-A93A-525666BA92DA}" type="slidenum">
              <a:rPr lang="en-US" altLang="en-US"/>
              <a:pPr>
                <a:defRPr/>
              </a:pPr>
              <a:t>‹#›</a:t>
            </a:fld>
            <a:endParaRPr lang="en-US" altLang="en-US"/>
          </a:p>
        </p:txBody>
      </p:sp>
    </p:spTree>
    <p:extLst>
      <p:ext uri="{BB962C8B-B14F-4D97-AF65-F5344CB8AC3E}">
        <p14:creationId xmlns:p14="http://schemas.microsoft.com/office/powerpoint/2010/main" val="408305655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4502E63-3DD7-49A1-9DA2-F08174A77755}"/>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EA55ACCC-123C-4E5B-B273-B12C72B5FEAA}"/>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A7FDBAB5-27EA-45DE-A547-EC831A37049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D41E9CD-D53E-403D-A93E-E72A635CA12E}"/>
              </a:ext>
            </a:extLst>
          </p:cNvPr>
          <p:cNvSpPr>
            <a:spLocks noGrp="1"/>
          </p:cNvSpPr>
          <p:nvPr>
            <p:ph type="sldNum" sz="quarter" idx="12"/>
          </p:nvPr>
        </p:nvSpPr>
        <p:spPr/>
        <p:txBody>
          <a:bodyPr/>
          <a:lstStyle>
            <a:lvl1pPr>
              <a:defRPr smtClean="0"/>
            </a:lvl1pPr>
          </a:lstStyle>
          <a:p>
            <a:pPr>
              <a:defRPr/>
            </a:pPr>
            <a:fld id="{75DE8653-9560-4517-912F-1145CD500397}" type="slidenum">
              <a:rPr lang="en-US" altLang="en-US"/>
              <a:pPr>
                <a:defRPr/>
              </a:pPr>
              <a:t>‹#›</a:t>
            </a:fld>
            <a:endParaRPr lang="en-US" altLang="en-US"/>
          </a:p>
        </p:txBody>
      </p:sp>
    </p:spTree>
    <p:extLst>
      <p:ext uri="{BB962C8B-B14F-4D97-AF65-F5344CB8AC3E}">
        <p14:creationId xmlns:p14="http://schemas.microsoft.com/office/powerpoint/2010/main" val="345586720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3B2BBDA-F8D6-453A-9CA2-5035F9D3089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B0576CBC-2662-4A9C-8983-EB7EC855ABA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F510F314-1097-4494-A1AD-19D28E941100}"/>
              </a:ext>
            </a:extLst>
          </p:cNvPr>
          <p:cNvSpPr>
            <a:spLocks noGrp="1"/>
          </p:cNvSpPr>
          <p:nvPr>
            <p:ph type="sldNum" sz="quarter" idx="12"/>
          </p:nvPr>
        </p:nvSpPr>
        <p:spPr/>
        <p:txBody>
          <a:bodyPr/>
          <a:lstStyle>
            <a:lvl1pPr>
              <a:defRPr/>
            </a:lvl1pPr>
          </a:lstStyle>
          <a:p>
            <a:pPr>
              <a:defRPr/>
            </a:pPr>
            <a:fld id="{09E14C36-6BAF-4C1D-9399-146519CFF70C}" type="slidenum">
              <a:rPr lang="en-US" altLang="en-US"/>
              <a:pPr>
                <a:defRPr/>
              </a:pPr>
              <a:t>‹#›</a:t>
            </a:fld>
            <a:endParaRPr lang="en-US" altLang="en-US"/>
          </a:p>
        </p:txBody>
      </p:sp>
    </p:spTree>
    <p:extLst>
      <p:ext uri="{BB962C8B-B14F-4D97-AF65-F5344CB8AC3E}">
        <p14:creationId xmlns:p14="http://schemas.microsoft.com/office/powerpoint/2010/main" val="350649567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DF9A201-20AA-426E-93A0-B260BA553D3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0A920456-1D37-4A75-8B74-23FED31CEF5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65FFE90-A447-4885-8484-158DA8429FE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F0634B2-BC46-4EAD-BC2E-06E6C437A605}"/>
              </a:ext>
            </a:extLst>
          </p:cNvPr>
          <p:cNvSpPr>
            <a:spLocks noGrp="1"/>
          </p:cNvSpPr>
          <p:nvPr>
            <p:ph type="sldNum" sz="quarter" idx="12"/>
          </p:nvPr>
        </p:nvSpPr>
        <p:spPr>
          <a:xfrm>
            <a:off x="8229600" y="6477000"/>
            <a:ext cx="762000" cy="247650"/>
          </a:xfrm>
        </p:spPr>
        <p:txBody>
          <a:bodyPr/>
          <a:lstStyle>
            <a:lvl1pPr>
              <a:defRPr smtClean="0"/>
            </a:lvl1pPr>
          </a:lstStyle>
          <a:p>
            <a:pPr>
              <a:defRPr/>
            </a:pPr>
            <a:fld id="{BAFA1F86-E6B9-43C5-852F-BD1DFF753CE7}" type="slidenum">
              <a:rPr lang="en-US" altLang="en-US"/>
              <a:pPr>
                <a:defRPr/>
              </a:pPr>
              <a:t>‹#›</a:t>
            </a:fld>
            <a:endParaRPr lang="en-US" altLang="en-US"/>
          </a:p>
        </p:txBody>
      </p:sp>
    </p:spTree>
    <p:extLst>
      <p:ext uri="{BB962C8B-B14F-4D97-AF65-F5344CB8AC3E}">
        <p14:creationId xmlns:p14="http://schemas.microsoft.com/office/powerpoint/2010/main" val="76000113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2BDE444E-9085-4429-90A5-53AA85E36143}"/>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CB3F4299-A136-492B-9236-1E92E5D1F11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AA11754-D8BC-4125-B9DF-A671D2F01B06}"/>
              </a:ext>
            </a:extLst>
          </p:cNvPr>
          <p:cNvSpPr>
            <a:spLocks noGrp="1"/>
          </p:cNvSpPr>
          <p:nvPr>
            <p:ph type="sldNum" sz="quarter" idx="12"/>
          </p:nvPr>
        </p:nvSpPr>
        <p:spPr/>
        <p:txBody>
          <a:bodyPr/>
          <a:lstStyle>
            <a:lvl1pPr>
              <a:defRPr/>
            </a:lvl1pPr>
          </a:lstStyle>
          <a:p>
            <a:pPr>
              <a:defRPr/>
            </a:pPr>
            <a:fld id="{142EB65D-5A18-417E-81B3-49024F581217}" type="slidenum">
              <a:rPr lang="en-US" altLang="en-US"/>
              <a:pPr>
                <a:defRPr/>
              </a:pPr>
              <a:t>‹#›</a:t>
            </a:fld>
            <a:endParaRPr lang="en-US" altLang="en-US"/>
          </a:p>
        </p:txBody>
      </p:sp>
    </p:spTree>
    <p:extLst>
      <p:ext uri="{BB962C8B-B14F-4D97-AF65-F5344CB8AC3E}">
        <p14:creationId xmlns:p14="http://schemas.microsoft.com/office/powerpoint/2010/main" val="50236521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E3F75B2-B0B9-4B71-8B54-F5BB6A9F3EA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691BF37-7465-4DED-B8F3-FD1CBA79AF4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03D7DF18-FF0D-463B-A8B2-5F96310A7259}"/>
              </a:ext>
            </a:extLst>
          </p:cNvPr>
          <p:cNvSpPr>
            <a:spLocks noGrp="1"/>
          </p:cNvSpPr>
          <p:nvPr>
            <p:ph type="sldNum" sz="quarter" idx="12"/>
          </p:nvPr>
        </p:nvSpPr>
        <p:spPr/>
        <p:txBody>
          <a:bodyPr/>
          <a:lstStyle>
            <a:lvl1pPr>
              <a:defRPr smtClean="0"/>
            </a:lvl1pPr>
          </a:lstStyle>
          <a:p>
            <a:pPr>
              <a:defRPr/>
            </a:pPr>
            <a:fld id="{30AC15A2-9FDF-4FF0-A0DE-BC7FF5C8DE0B}" type="slidenum">
              <a:rPr lang="en-US" altLang="en-US"/>
              <a:pPr>
                <a:defRPr/>
              </a:pPr>
              <a:t>‹#›</a:t>
            </a:fld>
            <a:endParaRPr lang="en-US" altLang="en-US"/>
          </a:p>
        </p:txBody>
      </p:sp>
    </p:spTree>
    <p:extLst>
      <p:ext uri="{BB962C8B-B14F-4D97-AF65-F5344CB8AC3E}">
        <p14:creationId xmlns:p14="http://schemas.microsoft.com/office/powerpoint/2010/main" val="344429934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C56E618-6914-4EA1-AE90-4D2D9ACCB2E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12163100-D51C-4789-B21D-B9F694F714BD}"/>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BF81291-7C07-40E0-B669-5B1C3406EB2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DFB22D6-9BE8-453F-B0E8-B5CB088DF85A}"/>
              </a:ext>
            </a:extLst>
          </p:cNvPr>
          <p:cNvSpPr>
            <a:spLocks noGrp="1"/>
          </p:cNvSpPr>
          <p:nvPr>
            <p:ph type="sldNum" sz="quarter" idx="12"/>
          </p:nvPr>
        </p:nvSpPr>
        <p:spPr/>
        <p:txBody>
          <a:bodyPr/>
          <a:lstStyle>
            <a:lvl1pPr>
              <a:defRPr smtClean="0"/>
            </a:lvl1pPr>
          </a:lstStyle>
          <a:p>
            <a:pPr>
              <a:defRPr/>
            </a:pPr>
            <a:fld id="{71B2702A-E0CE-42F7-AF57-4C3C89E61F4B}" type="slidenum">
              <a:rPr lang="en-US" altLang="en-US"/>
              <a:pPr>
                <a:defRPr/>
              </a:pPr>
              <a:t>‹#›</a:t>
            </a:fld>
            <a:endParaRPr lang="en-US" altLang="en-US"/>
          </a:p>
        </p:txBody>
      </p:sp>
    </p:spTree>
    <p:extLst>
      <p:ext uri="{BB962C8B-B14F-4D97-AF65-F5344CB8AC3E}">
        <p14:creationId xmlns:p14="http://schemas.microsoft.com/office/powerpoint/2010/main" val="221153539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8EA63CC0-E01A-4D28-94C9-FEC5E693F0E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B087715-78B0-4567-8005-0ACD96D685D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FBF5B34F-295F-4C93-AFBA-70D4C7C9A0D0}"/>
              </a:ext>
            </a:extLst>
          </p:cNvPr>
          <p:cNvSpPr>
            <a:spLocks noGrp="1"/>
          </p:cNvSpPr>
          <p:nvPr>
            <p:ph type="sldNum" sz="quarter" idx="12"/>
          </p:nvPr>
        </p:nvSpPr>
        <p:spPr/>
        <p:txBody>
          <a:bodyPr/>
          <a:lstStyle>
            <a:lvl1pPr>
              <a:defRPr smtClean="0"/>
            </a:lvl1pPr>
          </a:lstStyle>
          <a:p>
            <a:pPr>
              <a:defRPr/>
            </a:pPr>
            <a:fld id="{631F634A-8770-46AD-9892-2BE94540F1B1}" type="slidenum">
              <a:rPr lang="en-US" altLang="en-US"/>
              <a:pPr>
                <a:defRPr/>
              </a:pPr>
              <a:t>‹#›</a:t>
            </a:fld>
            <a:endParaRPr lang="en-US" altLang="en-US"/>
          </a:p>
        </p:txBody>
      </p:sp>
    </p:spTree>
    <p:extLst>
      <p:ext uri="{BB962C8B-B14F-4D97-AF65-F5344CB8AC3E}">
        <p14:creationId xmlns:p14="http://schemas.microsoft.com/office/powerpoint/2010/main" val="215984878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63B8105-C995-4752-AEC3-2E317BDD4FC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C401714-A11E-40D5-828D-CCC264FE23F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5DDF00DC-9A9F-4782-B816-F6D444D937A8}"/>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1245F748-FB83-428A-8FBB-D4EADCC80CE1}"/>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A0B94BD9-2A9E-4ABD-809C-9BA15F8CB7B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DCCC70F2-890A-42DD-9FCE-5AED92BA535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58165FA-9691-4808-B825-BA1B51A0456B}"/>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73B7AFBF-7FFA-49F6-A3E3-03E66386D3F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AABC9F0-CA34-4755-B303-0F157FFECC4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550" r:id="rId1"/>
    <p:sldLayoutId id="2147484551" r:id="rId2"/>
    <p:sldLayoutId id="2147484552" r:id="rId3"/>
    <p:sldLayoutId id="2147484547" r:id="rId4"/>
    <p:sldLayoutId id="2147484553" r:id="rId5"/>
    <p:sldLayoutId id="2147484548" r:id="rId6"/>
    <p:sldLayoutId id="2147484554" r:id="rId7"/>
    <p:sldLayoutId id="2147484555" r:id="rId8"/>
    <p:sldLayoutId id="2147484556" r:id="rId9"/>
    <p:sldLayoutId id="2147484549" r:id="rId10"/>
    <p:sldLayoutId id="2147484557"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52B9E3A5-F2F8-468E-A42F-96139733E4F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God’s  love</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vs.</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our inadequacies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D7FEE0-E5D2-43A7-903A-BB4CEBA364D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63B546-F4A1-4011-8085-EF5132675E43}"/>
              </a:ext>
            </a:extLst>
          </p:cNvPr>
          <p:cNvSpPr>
            <a:spLocks noGrp="1" noChangeArrowheads="1"/>
          </p:cNvSpPr>
          <p:nvPr>
            <p:ph idx="1"/>
          </p:nvPr>
        </p:nvSpPr>
        <p:spPr>
          <a:xfrm>
            <a:off x="152400" y="1066800"/>
            <a:ext cx="88392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pass judgment on other people’s motives?</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67A336-F5C5-44DD-A540-8D62A480EB1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73B7A1-101D-4650-922A-F8A2D94F34E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Lord Accepts You Even with an Inadequate Motive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v18-19, 23-26</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Lord Accepts You Even with an Inadequate Faith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v20-22</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B356F7-AF85-41F0-A2F3-DB29C21654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91B86C-1815-4C78-A37F-5BBD3C9E0C69}"/>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9:20-22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Just then a woman who had been subject to bleeding for twelve years came up behind him and touched the edge of his cloak. She said to herself, “If I only touch his cloak, I will be healed.”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turned and saw her. “Take heart, daughter,” he said, “your faith has healed you.” And the woman was healed from that moment.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8A9EF5-673D-456D-8E9A-335A1CC3854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16BB49-3575-465D-9288-CC41FE732A5F}"/>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15:25</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a woman has a discharge of blood for many days at a time other than her monthly period or has a discharge that continues beyond her period, she will be unclean as long as she has the discharge, just as in the days of her period.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A6B064-606A-44BF-8F75-7DE44521C3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D24CDE-B761-4742-8C3D-5B33EE6936D3}"/>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5:25-26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 woman was there who had been subject to bleeding for twelve years.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She had suffered a great deal under the care of many doctors and had spent all she had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yet instead of getting better she grew worse.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12FDD0-4543-41B2-B21F-DB7E0A3468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9609D2-4B16-4D30-889B-5AEC73C5244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5:15-16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a result, people brought the sick into the streets and laid them on beds and mats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at least Peter’s shadow might fall on some of them as he passed by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Crowds gathered also from the towns around Jerusalem, bringing their sick and those tormented by evil spirits, and all of them were healed.</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3EC666-EE8C-40BA-B5EE-EDC1FFACCD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6CF375-AFB5-4049-AC8E-7FFB450A7AE5}"/>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19:11-12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God did extraordinary miracles through Paul,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even handkerchiefs and aprons that had touched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were taken to the sick, and their illnesses were cured and the evil spirits left them.</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BCBDDF-04BE-47E7-8DEA-A591ECD0345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519A44-9A22-4223-B7B3-7EDF7ADA2880}"/>
              </a:ext>
            </a:extLst>
          </p:cNvPr>
          <p:cNvSpPr>
            <a:spLocks noGrp="1" noChangeArrowheads="1"/>
          </p:cNvSpPr>
          <p:nvPr>
            <p:ph idx="1"/>
          </p:nvPr>
        </p:nvSpPr>
        <p:spPr>
          <a:xfrm>
            <a:off x="152400" y="1066800"/>
            <a:ext cx="88392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pass judgment on other people’s faith?</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6FCC4B-1060-4F01-A4DE-37130DED482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370810-5F18-4616-8D0C-9C5081A423E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Lord Accepts You Even with an Inadequate Motive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v18-19, 23-26</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Lord Accepts You Even with an Inadequate Faith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v20-22</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Lord Accepts You Even with an Inadequate Theology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v27-31</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0C0446-F82F-4899-9097-4E9080755C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40A33C-DD78-4321-8E4A-ACB4414D458B}"/>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9:27-31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Jesus went on from there, two blind men followed him, calling out, “Have mercy on us, Son of David!” When he had gone indoors, the blind men came to him, and he asked them, “Do you believe that I am able to do this?” “Yes, Lord,” they replied. Then he touched their eyes and said, “According to your faith will it be done to you”; and their sight was restored. Jesus warned them sternly, “See that no one knows about this.” But they went out and spread the news about him all over that region.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B414FD-FB7B-4A43-8CAC-6D0596927C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798D62-ABB5-43E1-81DC-1207C44D52C6}"/>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9:18-19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While he was saying this, a ruler came and knelt before him and said, “My daughter has just died. But come and put your hand on her, and she will live.” Jesus got up and went with him, and so did his disciples.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BE6887-F224-444B-B8D6-0C400BEC5E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A57CB8-6C3C-457F-9AC8-DD265BB575A5}"/>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9:27-31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Jesus went on from there, two blind men followed him, calling out, “Have mercy on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Son of David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he had gone indoors, the blind men came to him, and he asked them, “Do you believe that I am able to do this?” “Yes, Lord,” they replied. Then he touched their eyes and said, “According to your faith will it be done to you”; and their sight was restored. Jesus warned them sternly, “See that no one knows about this.” But they went out and spread the news about him all over that region.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539C08-FB95-402B-B8BF-5B533FDF5E3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4B79C5-4ED9-4A4E-8C92-1AE5F33D70E7}"/>
              </a:ext>
            </a:extLst>
          </p:cNvPr>
          <p:cNvSpPr>
            <a:spLocks noGrp="1" noChangeArrowheads="1"/>
          </p:cNvSpPr>
          <p:nvPr>
            <p:ph idx="1"/>
          </p:nvPr>
        </p:nvSpPr>
        <p:spPr>
          <a:xfrm>
            <a:off x="152400" y="1066800"/>
            <a:ext cx="88392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18:36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My kingdom is not of this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it were, my servants would fight to prevent my arrest by the Jews. But now my kingdom is from another place.”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23527B-E6A2-473F-91B1-5698E42AFB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7794E1-7DD2-46F8-8CF6-315FDDFD0EE2}"/>
              </a:ext>
            </a:extLst>
          </p:cNvPr>
          <p:cNvSpPr>
            <a:spLocks noGrp="1" noChangeArrowheads="1"/>
          </p:cNvSpPr>
          <p:nvPr>
            <p:ph idx="1"/>
          </p:nvPr>
        </p:nvSpPr>
        <p:spPr>
          <a:xfrm>
            <a:off x="152400" y="1066800"/>
            <a:ext cx="88392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they met together, they asked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are you at this time going to restore the kingdom to Israel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4225B1-077C-4ED9-AD1C-22C5A741D5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839442-68F5-4D5A-924B-A3F8853AB06B}"/>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9:27-31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Jesus went on from there, two blind men followed him, calling out, “Have mercy on us, Son of David!”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had gone indoors, the blind men came to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asked them, “Do you believe that I am able to do this?” “Yes, Lord,” they replied. Then he touched their eyes and said, “According to your faith will it be done to you”; and their sight was restored. Jesus warned them sternly, “See that no one knows about this.” But they went out and spread the news about him all over that region.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7F5429-15EF-4096-9A55-DEEEFD1954E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B655F0-B91F-48AC-A5E0-A62469377EFC}"/>
              </a:ext>
            </a:extLst>
          </p:cNvPr>
          <p:cNvSpPr>
            <a:spLocks noGrp="1" noChangeArrowheads="1"/>
          </p:cNvSpPr>
          <p:nvPr>
            <p:ph idx="1"/>
          </p:nvPr>
        </p:nvSpPr>
        <p:spPr>
          <a:xfrm>
            <a:off x="0" y="1143000"/>
            <a:ext cx="91440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Lord will accept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Just as you are,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And meet your </a:t>
            </a:r>
            <a:r>
              <a:rPr lang="en-US" sz="4400" b="1">
                <a:solidFill>
                  <a:srgbClr val="990033"/>
                </a:solidFill>
                <a:effectLst>
                  <a:outerShdw blurRad="38100" dist="38100" dir="2700000" algn="tl">
                    <a:srgbClr val="000000">
                      <a:alpha val="43137"/>
                    </a:srgbClr>
                  </a:outerShdw>
                </a:effectLst>
                <a:latin typeface="Arial Narrow" pitchFamily="34" charset="0"/>
              </a:rPr>
              <a:t>needs!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59396" name="Rectangle 3">
            <a:extLst>
              <a:ext uri="{FF2B5EF4-FFF2-40B4-BE49-F238E27FC236}">
                <a16:creationId xmlns:a16="http://schemas.microsoft.com/office/drawing/2014/main" id="{8B238687-D28F-4A0C-AA8F-F4DF335E33BD}"/>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A1A7FE-DCA4-46C8-8853-9BED0E4A26D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4E3DCC-DEC6-4DF9-9968-1C53A3E133B1}"/>
              </a:ext>
            </a:extLst>
          </p:cNvPr>
          <p:cNvSpPr>
            <a:spLocks noGrp="1" noChangeArrowheads="1"/>
          </p:cNvSpPr>
          <p:nvPr>
            <p:ph idx="1"/>
          </p:nvPr>
        </p:nvSpPr>
        <p:spPr>
          <a:xfrm>
            <a:off x="0" y="1143000"/>
            <a:ext cx="91440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Lord will accept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Just as you are,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And meet your needs!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Come to Him just as you are!</a:t>
            </a:r>
          </a:p>
        </p:txBody>
      </p:sp>
      <p:sp>
        <p:nvSpPr>
          <p:cNvPr id="61444" name="Rectangle 3">
            <a:extLst>
              <a:ext uri="{FF2B5EF4-FFF2-40B4-BE49-F238E27FC236}">
                <a16:creationId xmlns:a16="http://schemas.microsoft.com/office/drawing/2014/main" id="{984F0CC8-ED00-420C-9B0E-A08AC2B869CE}"/>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003D23-94FE-45A8-9174-99D85C07F6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D24670-BBCF-4D0D-9116-0A7102788FA4}"/>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9:20-22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Just then a woman who had been subject to bleeding for twelve years came up behind him and touched the edge of his cloak. She said to herself, “If I only touch his cloak, I will be healed.” Jesus turned and saw her. “Take heart, daughter,” he said, “your faith has healed you.” And the woman was healed from that moment.</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16820D-53BC-4506-8EF4-E8BB332867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F82069-1D94-4B39-B546-829B78CA45AB}"/>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9:23-26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entered the ruler’s house and saw the flute players and the noisy crowd, he said, “Go away. The girl is not dead but asleep.” But they laughed at him. After the crowd had been put outside, he went in and took the girl by the hand, and she got up. News of this spread through all that region.</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CB0391-29F1-4D74-AC86-B4635F1CE9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6825ED-8DB3-4429-A71B-85FF8E359E7C}"/>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9:27-31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Jesus went on from there, two blind men followed him, calling out, “Have mercy on us, Son of David!” When he had gone indoors, the blind men came to him, and he asked them, “Do you believe that I am able to do this?” “Yes, Lord,” they replied. Then he touched their eyes and said, “According to your faith will it be done to you”; and their sight was restored. Jesus warned them sternly, “See that no one knows about this.” But they went out and spread the news about him all over that region.</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BBE63F-BB8D-428E-A15F-BC98BC9547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51E045-2B54-4032-9697-F4A8410AB8D6}"/>
              </a:ext>
            </a:extLst>
          </p:cNvPr>
          <p:cNvSpPr>
            <a:spLocks noGrp="1" noChangeArrowheads="1"/>
          </p:cNvSpPr>
          <p:nvPr>
            <p:ph idx="1"/>
          </p:nvPr>
        </p:nvSpPr>
        <p:spPr>
          <a:xfrm>
            <a:off x="152400" y="1066800"/>
            <a:ext cx="88392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7:1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judge, or you too will be judged.</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F34015-1299-4B19-8D36-DE5D74513BB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F2E39F-C35B-4A86-A37C-872A067358A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Lord Accepts You Even with an Inadequate Motive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v18-19, 23-26</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262145-C0C6-43B0-96C3-948994CDAC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A0430A-4C7D-4BBD-9523-C8A9FD0B2D43}"/>
              </a:ext>
            </a:extLst>
          </p:cNvPr>
          <p:cNvSpPr>
            <a:spLocks noGrp="1" noChangeArrowheads="1"/>
          </p:cNvSpPr>
          <p:nvPr>
            <p:ph idx="1"/>
          </p:nvPr>
        </p:nvSpPr>
        <p:spPr>
          <a:xfrm>
            <a:off x="152400" y="1066800"/>
            <a:ext cx="88392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9:18-19, 23-26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While he was saying this, a ruler came and knelt before him and said, “My daughter has just died. But come and put your hand on her, and she will live.” Jesus got up and went with him, and so did his disciples. .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entered the ruler’s house and saw the flute players and the noisy crowd, he said, “Go away. The girl is not dead but asleep.” But they laughed at him. After the crowd had been put outside, he went in and took the girl by the hand, and she got up. News of this spread through all that region.</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A5F6E0-4031-47DD-9809-1EB47C832C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0F90E4-ACF5-4BCC-8E36-5F7E06343636}"/>
              </a:ext>
            </a:extLst>
          </p:cNvPr>
          <p:cNvSpPr>
            <a:spLocks noGrp="1" noChangeArrowheads="1"/>
          </p:cNvSpPr>
          <p:nvPr>
            <p:ph idx="1"/>
          </p:nvPr>
        </p:nvSpPr>
        <p:spPr>
          <a:xfrm>
            <a:off x="152400" y="1066800"/>
            <a:ext cx="88392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5:36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Ignoring what they said, Jesus told the synagogue ruler, “Don’t be afraid; just believe.”</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16139</TotalTime>
  <Words>1385</Words>
  <Application>Microsoft Office PowerPoint</Application>
  <PresentationFormat>On-screen Show (4:3)</PresentationFormat>
  <Paragraphs>102</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 Narrow</vt:lpstr>
      <vt:lpstr>Arial</vt:lpstr>
      <vt:lpstr>Lucida Sans Unicode</vt:lpstr>
      <vt:lpstr>Wingdings 2</vt:lpstr>
      <vt:lpstr>Calibri</vt:lpstr>
      <vt:lpstr>Times New Roman</vt:lpstr>
      <vt:lpstr>Trek</vt:lpstr>
      <vt:lpstr>God’s  love vs. our inadequacies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1148</cp:revision>
  <dcterms:created xsi:type="dcterms:W3CDTF">2005-04-23T22:37:40Z</dcterms:created>
  <dcterms:modified xsi:type="dcterms:W3CDTF">2021-02-03T00:34:50Z</dcterms:modified>
</cp:coreProperties>
</file>