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7"/>
  </p:notesMasterIdLst>
  <p:handoutMasterIdLst>
    <p:handoutMasterId r:id="rId38"/>
  </p:handoutMasterIdLst>
  <p:sldIdLst>
    <p:sldId id="398" r:id="rId2"/>
    <p:sldId id="781" r:id="rId3"/>
    <p:sldId id="1054" r:id="rId4"/>
    <p:sldId id="678" r:id="rId5"/>
    <p:sldId id="925" r:id="rId6"/>
    <p:sldId id="1059" r:id="rId7"/>
    <p:sldId id="1055" r:id="rId8"/>
    <p:sldId id="1056" r:id="rId9"/>
    <p:sldId id="1057" r:id="rId10"/>
    <p:sldId id="1058" r:id="rId11"/>
    <p:sldId id="1060" r:id="rId12"/>
    <p:sldId id="1061" r:id="rId13"/>
    <p:sldId id="1062" r:id="rId14"/>
    <p:sldId id="1063" r:id="rId15"/>
    <p:sldId id="880" r:id="rId16"/>
    <p:sldId id="651" r:id="rId17"/>
    <p:sldId id="1064" r:id="rId18"/>
    <p:sldId id="1066" r:id="rId19"/>
    <p:sldId id="1067" r:id="rId20"/>
    <p:sldId id="1068" r:id="rId21"/>
    <p:sldId id="1069" r:id="rId22"/>
    <p:sldId id="1070" r:id="rId23"/>
    <p:sldId id="1071" r:id="rId24"/>
    <p:sldId id="1046" r:id="rId25"/>
    <p:sldId id="1047" r:id="rId26"/>
    <p:sldId id="1072" r:id="rId27"/>
    <p:sldId id="1074" r:id="rId28"/>
    <p:sldId id="1081" r:id="rId29"/>
    <p:sldId id="1076" r:id="rId30"/>
    <p:sldId id="1082" r:id="rId31"/>
    <p:sldId id="1077" r:id="rId32"/>
    <p:sldId id="1078" r:id="rId33"/>
    <p:sldId id="1079" r:id="rId34"/>
    <p:sldId id="1080" r:id="rId35"/>
    <p:sldId id="1025" r:id="rId36"/>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56152C0B-CCA0-4C04-9BFB-C1B9FFDF9323}"/>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5188B8C9-A095-4023-B48D-DB05DDA0F133}"/>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34916BD1-3E67-49B8-994B-ED7B9D71D792}"/>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499C1AF6-98B3-45BE-880B-75D913C60ED2}"/>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9BF767C1-33DF-4DEF-A86B-D4EFFE1F62A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0A850E9-DC91-401D-B47E-BAF22A55B1A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720F41E-42F9-493B-8B96-51DA14D08F50}"/>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A613DF3-D67F-417A-B0FF-D042CF10CE49}" type="datetimeFigureOut">
              <a:rPr lang="en-US"/>
              <a:pPr>
                <a:defRPr/>
              </a:pPr>
              <a:t>2/2/2021</a:t>
            </a:fld>
            <a:endParaRPr lang="en-US" dirty="0"/>
          </a:p>
        </p:txBody>
      </p:sp>
      <p:sp>
        <p:nvSpPr>
          <p:cNvPr id="4" name="Slide Image Placeholder 3">
            <a:extLst>
              <a:ext uri="{FF2B5EF4-FFF2-40B4-BE49-F238E27FC236}">
                <a16:creationId xmlns:a16="http://schemas.microsoft.com/office/drawing/2014/main" id="{5C63F1AC-D022-4003-99D3-5220EC28E39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D4EC230D-68A2-486E-B88D-7EE265046D8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3582D83-16AF-443B-9B62-A1C46CA9600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F373E0E8-B1E0-4AA2-B748-504B7B26D1D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BE970A5-843B-4DFB-A7D5-8F2FF27DF5C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001A41CC-DA4D-46B3-A947-0C34059723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876CF47C-DF75-43A0-9FDF-8A8DC33919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7EECEA9B-B826-4C83-8DC9-20AE1358A2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03F351-C198-4A04-8F68-0724E49528AC}"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5D39B058-CDD4-4F3F-BE5E-7C30D2D974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836EEF88-D273-4006-9AA6-4EC08A2980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6AC8B8A9-06AA-466A-AB7C-5F707F57381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3060AC9-D3F8-4DC8-9D80-4E6E7B6FF487}"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95D26BD4-B001-42FD-A4B1-B741504EBC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70BB98B0-A111-44F6-BC0D-5D44743D1D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AB38BCE9-17A6-4CA1-9AEA-46A216DB6C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99130F5-5833-412E-B2A6-C8D91DA39937}"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9093C7C6-762E-4454-832C-0BCFF0CE46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828EFAE3-A2A7-49F5-A858-5D7AF036B16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7F8B363F-93F1-4CA3-AEBC-B45945DFA4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67FE154-300F-43EF-AAB0-2488942903E8}"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9928CF23-3458-43DA-B121-21B95F058E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2AC718A5-5175-4CB6-B2D5-56AA376801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C9186905-D9A1-40E9-B932-6B78E20E2A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751F6FD-E482-4059-A7DE-3FD92132C088}"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9E96C80D-9754-467F-BBEB-332DA8B5B4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6BB73817-4F5C-425B-AB0C-E6E7A55F90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FF0D94E7-1BD0-4E3A-B820-204B97E3EF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AFCAF12-3058-4B17-BE2A-29A7181641B2}"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60BE4CD3-ECC7-4E61-9CCF-7421EC6A82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E72D0F04-96CC-49B8-AB6E-6168D3BEA1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E41EAF5B-9228-45EC-9939-0F954ED456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E18AA2-08DB-4067-8617-DB856E956AD5}"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ADC28AED-85D8-40E1-B559-C854364951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7A691E9E-D5AD-438B-8C5C-CEEB8005E4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138BFF50-388F-4ADC-B07D-D5DA656582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6A12D51-41A9-44A3-A59A-83A6EAE10EFD}"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53ABD7FB-4694-4DDE-8815-5FA7D1C324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A1715E66-DC94-4784-BDAB-543B41EB79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E984A79F-9542-4BF6-8487-3069044ABBB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99E80B-FA47-49C3-9C2B-36FDA3746DA3}"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B3529512-43CC-45AC-AFE9-F692A9BB5E6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CA5F52A0-B9ED-47EE-9CF7-2CC5316664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7C0D5FF4-62D5-4940-AD6E-9E3A65657A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F2896E-CB1E-4130-BBC8-831B0C5E6927}"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E7C52C44-6BFD-4542-A126-5596F536FC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385A8BA5-709B-4093-AF66-8F3CA53C206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C4E721F4-BF4A-4BD1-A5CA-497687E896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8E31AF-CA90-4FC3-845F-560E6FBD57B1}"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5CFC149B-2D52-453C-B974-CBC0D30300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F5D8434D-EECE-41CA-B7E7-8AAA7F5A52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B8B972F7-D83C-4707-9C11-1AB022C4A6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D03EDCD-F704-44FB-9EB4-7B031E6B1A43}"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905C7DCB-273F-418C-81F5-BCE04C3C2B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DBBE1954-2DC1-485A-8664-8560BEC229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DC124E7E-6369-40AC-8186-239052B032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B583795-2A62-410C-A117-6ED571FA24FC}"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96227375-7C1F-47E9-ACEC-E51B94A045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8EFF7487-91E1-40DE-928D-FF2B74701B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AB20C868-75E4-44F9-ABF0-4DB5AA5426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35A8639-25B4-477E-96C6-0D0C8E32E116}"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A42DE4D6-2B8F-4EA4-B05A-B3AE025720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C90E0B70-1B82-4CBF-9549-98544E1275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1A9373AB-6D1D-4E30-BE26-19162EAC03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1658BAE-EC6D-4D33-86C2-3E98D3301992}"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DCE8B146-3655-4A66-B522-1D97C83823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92F447C3-1963-4DB4-A0BF-907A527710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5390CAAE-24FD-428C-A7E4-D97C0DEA56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D0AFC0B-F9C3-40C3-A6DC-9065A7C9196F}"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B92EE745-546B-46A7-8EAA-1DBCBAF69A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1EA94780-C2DB-4139-BCB6-7AAE9C06B3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A6EA40C6-C23E-4570-9B9B-A73ACDC5E3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A48DCD9-E18D-48AF-80BE-C0333014C65A}"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B8A8D63A-21AF-4787-B66A-EDAA97A3D1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EE66AC02-DCE7-4F16-BB7F-D8609BF766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9DF9E821-9854-44A9-A2EB-61A871C62E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9BB4AF6-78C2-4C81-B67F-96FFCC7A8788}"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E575D55F-099A-46CC-9B47-992B23BEBB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21CA2434-54A2-4D9F-8E62-0F1145C94D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8711AEFB-1538-450C-B743-CC9803DC18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C513D30-D2E8-43AE-A7D4-E440FF8AD397}"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056C4E22-2C5D-4090-A88B-EF6AEF261E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932981BF-52A1-44DD-894C-86C21B744F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40B35517-612C-44B7-800E-79567C6BEC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455A42-8C23-49A3-94E3-7A51C927DBDC}"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CBEC64A3-F15A-4399-9E20-40C6C596B2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7705CEC7-01F5-491E-A627-FD5977918C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1C1F0EAE-0418-4ECD-B807-9032BDD9AF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A1637E-5049-405A-AEAB-767BD67174E2}"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B3D56509-DADD-45C5-9872-33CE13DF6D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62BF3914-46F3-49C5-B1F5-779CEEDC61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96BA2784-F46B-4203-993F-BA876CFA70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5B785A-E0C3-461E-989C-9C282879F7EB}"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8D609C9A-06C0-4D5B-B8F8-61DB90F318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A0F03BD4-3DEA-422E-9ABA-85284C7EE4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C714BE44-69D0-4082-9D96-9FF5860A03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168B753-19C2-44B9-8A2F-A84DE4E762A8}"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3BD307C1-6301-432C-AA59-107DDDDC30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A3005085-0AFC-4A17-ACFC-74B802B40E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D94C9F1B-20FC-4F1B-8903-3F16E5CDCC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61A2B7-0480-4213-9947-BA2FF55120B0}"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BDD3A1CB-1578-46F4-95FB-6FB09E2586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12176E39-3296-4C41-A2D9-3128305F07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B14BADBA-127E-4D18-9D1F-86F7F86F93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4A777AB-C04B-46DA-BC03-6D5C0235F2B6}"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91A23ACC-5D6B-40B8-B26F-C95A21296C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643BBA3E-1390-4528-AEC2-B6711F60C0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A2AE1E2B-D325-4205-BADF-4CAFF82CFA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873D066-80D0-4DA0-B7B2-A0EAA7E551B5}"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1F65B453-241C-43C4-A550-706337AFA0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B1822954-4FF8-4857-9770-CA84FD6210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DB877435-3BEE-4E2D-A42C-B4745E680D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6331351-80E2-406D-8CD5-E6335BCB73E5}"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3CA62C87-5DCF-46E0-AE1B-DB1B53DF13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D0977A1C-FFCC-40BD-80E7-C3F196F080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A0171B8F-411D-4F81-B2A0-3DADC07045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D5EFEE-1B55-4875-8013-35647ACF3B4A}"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CD7FF4CA-C278-4C45-8A3F-2D160485F9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331BE2AC-7FAA-4ECD-8425-8F6C193237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780F1000-5229-42C5-A0CA-EA9477BCC5A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36A238-1F3E-44BF-A6C7-29B6C6E9D556}"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F3BB3653-E284-49B9-ADAB-132A515761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D0A83460-FD29-4AD9-ACBA-6A5894CB9F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A5E229E2-D714-4CCF-951D-D728998751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9AE913A-535D-447C-B846-3B73D866BDB5}"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9BAE0A3D-D72B-44F7-B37E-F48F38B020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5C3ED5B-D06E-4654-B592-2BDB969E73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2E89331E-D0AB-4AAA-96A8-87DD4393F0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0FB010A-1FFC-4330-A473-EA06F8EA2417}"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77E16C3B-426B-47D2-AAA9-50A20C30E6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5DA8B9C9-7652-4FC2-8350-C635062CDA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FA60B522-8C6E-4EFC-A567-48B0E1EE4F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7F2347-6AD4-4F72-9D9A-6597DC977440}"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276FEFA-58E5-4F58-BBB2-9E0B9958DE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E2E1ECD-E740-4738-8A4E-CAF704A6D7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0381789C-E805-4660-8AD1-815FA9AFCAE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F38A66-E869-4F66-AEED-8E618B0287FD}"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D62B1E5A-EFDE-42D8-9670-F6A4FCFDC7E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8E6694E2-2A9E-4ED9-893C-A0D118F256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5E55BE86-1B1C-4AB1-91FD-4E7B3F53D5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AAB21E4-D549-49F8-8857-013ABCAB49C5}"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59685D95-AFC9-4C10-8568-7E260FB318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488F5114-3FF7-4834-990E-45AABCD878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22195863-2977-43A3-9DD9-C764DDA3DC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F4F3E36-73DA-4F67-831F-2826DAD0495E}"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7BC76853-CF9F-4805-9B68-15496631A0AE}"/>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F8D9384C-8519-4D1F-90F9-5D3D47D00DB0}"/>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810FACD3-F23C-4389-BC63-3232EF89332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BCC4BA0A-B9EE-4B4D-A389-5FBE9783DE57}"/>
              </a:ext>
            </a:extLst>
          </p:cNvPr>
          <p:cNvSpPr>
            <a:spLocks noGrp="1"/>
          </p:cNvSpPr>
          <p:nvPr>
            <p:ph type="sldNum" sz="quarter" idx="12"/>
          </p:nvPr>
        </p:nvSpPr>
        <p:spPr>
          <a:xfrm>
            <a:off x="8229600" y="6473825"/>
            <a:ext cx="758825" cy="247650"/>
          </a:xfrm>
        </p:spPr>
        <p:txBody>
          <a:bodyPr/>
          <a:lstStyle>
            <a:lvl1pPr>
              <a:defRPr smtClean="0"/>
            </a:lvl1pPr>
          </a:lstStyle>
          <a:p>
            <a:pPr>
              <a:defRPr/>
            </a:pPr>
            <a:fld id="{BAC4A362-126D-475C-80C1-C33B82F318BB}" type="slidenum">
              <a:rPr lang="en-US" altLang="en-US"/>
              <a:pPr>
                <a:defRPr/>
              </a:pPr>
              <a:t>‹#›</a:t>
            </a:fld>
            <a:endParaRPr lang="en-US" altLang="en-US"/>
          </a:p>
        </p:txBody>
      </p:sp>
    </p:spTree>
    <p:extLst>
      <p:ext uri="{BB962C8B-B14F-4D97-AF65-F5344CB8AC3E}">
        <p14:creationId xmlns:p14="http://schemas.microsoft.com/office/powerpoint/2010/main" val="2403194916"/>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D68E1772-74D4-4BE6-A610-7808219A5C39}"/>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71B6C60D-73F0-411A-9DDD-BE7ED91F538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D66C1C6D-A205-497F-A9FA-B1A33261695C}"/>
              </a:ext>
            </a:extLst>
          </p:cNvPr>
          <p:cNvSpPr>
            <a:spLocks noGrp="1"/>
          </p:cNvSpPr>
          <p:nvPr>
            <p:ph type="sldNum" sz="quarter" idx="12"/>
          </p:nvPr>
        </p:nvSpPr>
        <p:spPr/>
        <p:txBody>
          <a:bodyPr/>
          <a:lstStyle>
            <a:lvl1pPr>
              <a:defRPr/>
            </a:lvl1pPr>
          </a:lstStyle>
          <a:p>
            <a:pPr>
              <a:defRPr/>
            </a:pPr>
            <a:fld id="{B3273A2E-5C3C-480A-A6A4-552E617B55F0}" type="slidenum">
              <a:rPr lang="en-US" altLang="en-US"/>
              <a:pPr>
                <a:defRPr/>
              </a:pPr>
              <a:t>‹#›</a:t>
            </a:fld>
            <a:endParaRPr lang="en-US" altLang="en-US"/>
          </a:p>
        </p:txBody>
      </p:sp>
    </p:spTree>
    <p:extLst>
      <p:ext uri="{BB962C8B-B14F-4D97-AF65-F5344CB8AC3E}">
        <p14:creationId xmlns:p14="http://schemas.microsoft.com/office/powerpoint/2010/main" val="928947968"/>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07642B-F0EE-4C61-9F70-2A208BA723EE}"/>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94EDBFB4-3908-4750-A696-34AB3562724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CE6F766-7469-4395-8DA4-24A1A1C8EBD4}"/>
              </a:ext>
            </a:extLst>
          </p:cNvPr>
          <p:cNvSpPr>
            <a:spLocks noGrp="1"/>
          </p:cNvSpPr>
          <p:nvPr>
            <p:ph type="sldNum" sz="quarter" idx="12"/>
          </p:nvPr>
        </p:nvSpPr>
        <p:spPr/>
        <p:txBody>
          <a:bodyPr/>
          <a:lstStyle>
            <a:lvl1pPr>
              <a:defRPr smtClean="0"/>
            </a:lvl1pPr>
          </a:lstStyle>
          <a:p>
            <a:pPr>
              <a:defRPr/>
            </a:pPr>
            <a:fld id="{73363A2F-2F7E-436A-9DEB-C7327CBEC4C4}" type="slidenum">
              <a:rPr lang="en-US" altLang="en-US"/>
              <a:pPr>
                <a:defRPr/>
              </a:pPr>
              <a:t>‹#›</a:t>
            </a:fld>
            <a:endParaRPr lang="en-US" altLang="en-US"/>
          </a:p>
        </p:txBody>
      </p:sp>
    </p:spTree>
    <p:extLst>
      <p:ext uri="{BB962C8B-B14F-4D97-AF65-F5344CB8AC3E}">
        <p14:creationId xmlns:p14="http://schemas.microsoft.com/office/powerpoint/2010/main" val="4220452919"/>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660FE656-01D7-444C-A71F-83A1F87EB987}"/>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322F0EDC-FE8F-436F-B603-FF26AA7FDC8D}"/>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560860C4-904B-4F75-A4BE-382597A90E0F}"/>
              </a:ext>
            </a:extLst>
          </p:cNvPr>
          <p:cNvSpPr>
            <a:spLocks noGrp="1"/>
          </p:cNvSpPr>
          <p:nvPr>
            <p:ph type="sldNum" sz="quarter" idx="12"/>
          </p:nvPr>
        </p:nvSpPr>
        <p:spPr>
          <a:xfrm>
            <a:off x="8229600" y="6473825"/>
            <a:ext cx="758825" cy="247650"/>
          </a:xfrm>
        </p:spPr>
        <p:txBody>
          <a:bodyPr/>
          <a:lstStyle>
            <a:lvl1pPr>
              <a:defRPr smtClean="0"/>
            </a:lvl1pPr>
          </a:lstStyle>
          <a:p>
            <a:pPr>
              <a:defRPr/>
            </a:pPr>
            <a:fld id="{A8A9D065-4CDE-4A7E-B096-119C6B60326D}" type="slidenum">
              <a:rPr lang="en-US" altLang="en-US"/>
              <a:pPr>
                <a:defRPr/>
              </a:pPr>
              <a:t>‹#›</a:t>
            </a:fld>
            <a:endParaRPr lang="en-US" altLang="en-US"/>
          </a:p>
        </p:txBody>
      </p:sp>
    </p:spTree>
    <p:extLst>
      <p:ext uri="{BB962C8B-B14F-4D97-AF65-F5344CB8AC3E}">
        <p14:creationId xmlns:p14="http://schemas.microsoft.com/office/powerpoint/2010/main" val="1633314310"/>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D2BEFD14-6901-4CE0-BFD0-233D0C139170}"/>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50C099F3-834B-458C-A6A1-0A54B62DBD40}"/>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608476AA-CC72-4AA6-8619-84A3F45603A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62E9EDA9-6FB5-46BD-A0E8-7C3074D93B61}"/>
              </a:ext>
            </a:extLst>
          </p:cNvPr>
          <p:cNvSpPr>
            <a:spLocks noGrp="1"/>
          </p:cNvSpPr>
          <p:nvPr>
            <p:ph type="sldNum" sz="quarter" idx="12"/>
          </p:nvPr>
        </p:nvSpPr>
        <p:spPr/>
        <p:txBody>
          <a:bodyPr/>
          <a:lstStyle>
            <a:lvl1pPr>
              <a:defRPr smtClean="0"/>
            </a:lvl1pPr>
          </a:lstStyle>
          <a:p>
            <a:pPr>
              <a:defRPr/>
            </a:pPr>
            <a:fld id="{88A3177B-DFFB-4181-8834-90F2DCFBCBE2}" type="slidenum">
              <a:rPr lang="en-US" altLang="en-US"/>
              <a:pPr>
                <a:defRPr/>
              </a:pPr>
              <a:t>‹#›</a:t>
            </a:fld>
            <a:endParaRPr lang="en-US" altLang="en-US"/>
          </a:p>
        </p:txBody>
      </p:sp>
    </p:spTree>
    <p:extLst>
      <p:ext uri="{BB962C8B-B14F-4D97-AF65-F5344CB8AC3E}">
        <p14:creationId xmlns:p14="http://schemas.microsoft.com/office/powerpoint/2010/main" val="3304726031"/>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3A19B48B-E96B-4289-958B-5735D99590ED}"/>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0B073AC6-65E0-4748-8ADF-5B1DE3CD3E0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633F635A-5212-4E61-BBA6-A8CEA53CB19E}"/>
              </a:ext>
            </a:extLst>
          </p:cNvPr>
          <p:cNvSpPr>
            <a:spLocks noGrp="1"/>
          </p:cNvSpPr>
          <p:nvPr>
            <p:ph type="sldNum" sz="quarter" idx="12"/>
          </p:nvPr>
        </p:nvSpPr>
        <p:spPr/>
        <p:txBody>
          <a:bodyPr/>
          <a:lstStyle>
            <a:lvl1pPr>
              <a:defRPr/>
            </a:lvl1pPr>
          </a:lstStyle>
          <a:p>
            <a:pPr>
              <a:defRPr/>
            </a:pPr>
            <a:fld id="{C53F9CDA-1931-4D6E-89C7-504FC91335F5}" type="slidenum">
              <a:rPr lang="en-US" altLang="en-US"/>
              <a:pPr>
                <a:defRPr/>
              </a:pPr>
              <a:t>‹#›</a:t>
            </a:fld>
            <a:endParaRPr lang="en-US" altLang="en-US"/>
          </a:p>
        </p:txBody>
      </p:sp>
    </p:spTree>
    <p:extLst>
      <p:ext uri="{BB962C8B-B14F-4D97-AF65-F5344CB8AC3E}">
        <p14:creationId xmlns:p14="http://schemas.microsoft.com/office/powerpoint/2010/main" val="2883645723"/>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CD56E999-28B3-451B-A1BF-5AD247E4406B}"/>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5A10A2D4-1A25-4FEF-BCA1-6B9771927B17}"/>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92107C04-6F7C-46DA-BCFD-83812A472F6C}"/>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E858FB4C-1115-4420-8E4B-66194DDDBEF5}"/>
              </a:ext>
            </a:extLst>
          </p:cNvPr>
          <p:cNvSpPr>
            <a:spLocks noGrp="1"/>
          </p:cNvSpPr>
          <p:nvPr>
            <p:ph type="sldNum" sz="quarter" idx="12"/>
          </p:nvPr>
        </p:nvSpPr>
        <p:spPr>
          <a:xfrm>
            <a:off x="8229600" y="6477000"/>
            <a:ext cx="762000" cy="247650"/>
          </a:xfrm>
        </p:spPr>
        <p:txBody>
          <a:bodyPr/>
          <a:lstStyle>
            <a:lvl1pPr>
              <a:defRPr smtClean="0"/>
            </a:lvl1pPr>
          </a:lstStyle>
          <a:p>
            <a:pPr>
              <a:defRPr/>
            </a:pPr>
            <a:fld id="{A85F69E4-5356-4EFC-A25C-19ADB195004F}" type="slidenum">
              <a:rPr lang="en-US" altLang="en-US"/>
              <a:pPr>
                <a:defRPr/>
              </a:pPr>
              <a:t>‹#›</a:t>
            </a:fld>
            <a:endParaRPr lang="en-US" altLang="en-US"/>
          </a:p>
        </p:txBody>
      </p:sp>
    </p:spTree>
    <p:extLst>
      <p:ext uri="{BB962C8B-B14F-4D97-AF65-F5344CB8AC3E}">
        <p14:creationId xmlns:p14="http://schemas.microsoft.com/office/powerpoint/2010/main" val="4061222656"/>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077D41EB-16B0-40D4-948F-841884F3940C}"/>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08A2236F-C804-42A2-9B9F-C0F9F0D43D7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1D3E2DA3-A9CB-4429-97EC-D7FE0DFE8C16}"/>
              </a:ext>
            </a:extLst>
          </p:cNvPr>
          <p:cNvSpPr>
            <a:spLocks noGrp="1"/>
          </p:cNvSpPr>
          <p:nvPr>
            <p:ph type="sldNum" sz="quarter" idx="12"/>
          </p:nvPr>
        </p:nvSpPr>
        <p:spPr/>
        <p:txBody>
          <a:bodyPr/>
          <a:lstStyle>
            <a:lvl1pPr>
              <a:defRPr/>
            </a:lvl1pPr>
          </a:lstStyle>
          <a:p>
            <a:pPr>
              <a:defRPr/>
            </a:pPr>
            <a:fld id="{605B0571-DF5F-4A45-924D-D81ECA0F5B4A}" type="slidenum">
              <a:rPr lang="en-US" altLang="en-US"/>
              <a:pPr>
                <a:defRPr/>
              </a:pPr>
              <a:t>‹#›</a:t>
            </a:fld>
            <a:endParaRPr lang="en-US" altLang="en-US"/>
          </a:p>
        </p:txBody>
      </p:sp>
    </p:spTree>
    <p:extLst>
      <p:ext uri="{BB962C8B-B14F-4D97-AF65-F5344CB8AC3E}">
        <p14:creationId xmlns:p14="http://schemas.microsoft.com/office/powerpoint/2010/main" val="1094594605"/>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06F21BA2-B237-4A59-912F-1E07A964EECF}"/>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75053C07-4801-4B3B-BAE5-2AEC7DE9493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97876605-2F7A-4917-9B35-E166F77BD939}"/>
              </a:ext>
            </a:extLst>
          </p:cNvPr>
          <p:cNvSpPr>
            <a:spLocks noGrp="1"/>
          </p:cNvSpPr>
          <p:nvPr>
            <p:ph type="sldNum" sz="quarter" idx="12"/>
          </p:nvPr>
        </p:nvSpPr>
        <p:spPr/>
        <p:txBody>
          <a:bodyPr/>
          <a:lstStyle>
            <a:lvl1pPr>
              <a:defRPr smtClean="0"/>
            </a:lvl1pPr>
          </a:lstStyle>
          <a:p>
            <a:pPr>
              <a:defRPr/>
            </a:pPr>
            <a:fld id="{19383B53-8B8E-40BF-9C80-233C4939A538}" type="slidenum">
              <a:rPr lang="en-US" altLang="en-US"/>
              <a:pPr>
                <a:defRPr/>
              </a:pPr>
              <a:t>‹#›</a:t>
            </a:fld>
            <a:endParaRPr lang="en-US" altLang="en-US"/>
          </a:p>
        </p:txBody>
      </p:sp>
    </p:spTree>
    <p:extLst>
      <p:ext uri="{BB962C8B-B14F-4D97-AF65-F5344CB8AC3E}">
        <p14:creationId xmlns:p14="http://schemas.microsoft.com/office/powerpoint/2010/main" val="949661312"/>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A536215A-9628-4F8A-B92F-63317EE3746A}"/>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90012ED1-D8EF-4A1C-B034-F500353D4724}"/>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AA429FB6-61B1-41B3-9414-5208C466F8B7}"/>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95A6C478-0160-4550-8180-0BE366742A4F}"/>
              </a:ext>
            </a:extLst>
          </p:cNvPr>
          <p:cNvSpPr>
            <a:spLocks noGrp="1"/>
          </p:cNvSpPr>
          <p:nvPr>
            <p:ph type="sldNum" sz="quarter" idx="12"/>
          </p:nvPr>
        </p:nvSpPr>
        <p:spPr/>
        <p:txBody>
          <a:bodyPr/>
          <a:lstStyle>
            <a:lvl1pPr>
              <a:defRPr smtClean="0"/>
            </a:lvl1pPr>
          </a:lstStyle>
          <a:p>
            <a:pPr>
              <a:defRPr/>
            </a:pPr>
            <a:fld id="{B9E39AB6-ABA6-4EF1-AF5B-DFB85E5AE166}" type="slidenum">
              <a:rPr lang="en-US" altLang="en-US"/>
              <a:pPr>
                <a:defRPr/>
              </a:pPr>
              <a:t>‹#›</a:t>
            </a:fld>
            <a:endParaRPr lang="en-US" altLang="en-US"/>
          </a:p>
        </p:txBody>
      </p:sp>
    </p:spTree>
    <p:extLst>
      <p:ext uri="{BB962C8B-B14F-4D97-AF65-F5344CB8AC3E}">
        <p14:creationId xmlns:p14="http://schemas.microsoft.com/office/powerpoint/2010/main" val="3328581851"/>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958ACEDB-3DC1-48B0-B3C1-72AC1F298294}"/>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96A3B8C8-7455-454C-81F9-23C992B1755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031A6B52-5A22-47DE-8492-9149F536EDC9}"/>
              </a:ext>
            </a:extLst>
          </p:cNvPr>
          <p:cNvSpPr>
            <a:spLocks noGrp="1"/>
          </p:cNvSpPr>
          <p:nvPr>
            <p:ph type="sldNum" sz="quarter" idx="12"/>
          </p:nvPr>
        </p:nvSpPr>
        <p:spPr/>
        <p:txBody>
          <a:bodyPr/>
          <a:lstStyle>
            <a:lvl1pPr>
              <a:defRPr smtClean="0"/>
            </a:lvl1pPr>
          </a:lstStyle>
          <a:p>
            <a:pPr>
              <a:defRPr/>
            </a:pPr>
            <a:fld id="{9975F1B0-86D6-4977-88FD-52036073809C}" type="slidenum">
              <a:rPr lang="en-US" altLang="en-US"/>
              <a:pPr>
                <a:defRPr/>
              </a:pPr>
              <a:t>‹#›</a:t>
            </a:fld>
            <a:endParaRPr lang="en-US" altLang="en-US"/>
          </a:p>
        </p:txBody>
      </p:sp>
    </p:spTree>
    <p:extLst>
      <p:ext uri="{BB962C8B-B14F-4D97-AF65-F5344CB8AC3E}">
        <p14:creationId xmlns:p14="http://schemas.microsoft.com/office/powerpoint/2010/main" val="4182237789"/>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548D41D0-4FBD-4254-BE47-A850DBDD4D32}"/>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6A435763-1AB4-4A74-A88B-3E6D93859385}"/>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DFBAC6C9-186F-4896-AA12-71E54C028992}"/>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ECD58798-BC5D-46C5-A43F-20E0B27B6905}"/>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AABBDDB4-81CC-4D29-BB3E-91654C374D55}"/>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297FD33C-71D6-44CF-91D9-F960C7D2481D}"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B4A1ED0A-FBBA-4452-AF00-A5B7AA425F53}"/>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25AA00B1-88BF-49A6-8296-EECDBBB3191C}"/>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66736FD5-7D31-4FB6-857C-75C755870F12}"/>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4531" r:id="rId1"/>
    <p:sldLayoutId id="2147484532" r:id="rId2"/>
    <p:sldLayoutId id="2147484533" r:id="rId3"/>
    <p:sldLayoutId id="2147484528" r:id="rId4"/>
    <p:sldLayoutId id="2147484534" r:id="rId5"/>
    <p:sldLayoutId id="2147484529" r:id="rId6"/>
    <p:sldLayoutId id="2147484535" r:id="rId7"/>
    <p:sldLayoutId id="2147484536" r:id="rId8"/>
    <p:sldLayoutId id="2147484537" r:id="rId9"/>
    <p:sldLayoutId id="2147484530" r:id="rId10"/>
    <p:sldLayoutId id="2147484538"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F37B4CAB-6862-4B22-90A2-AFFFEA2A4757}"/>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How  to  have effective prayers</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668FC48-C562-469F-AA87-64297DD99C7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E34188A-264E-4B81-835F-47CCD522200D}"/>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was the servant?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his condition?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was the Centurion’s attitude?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8:8 - But just say the word, and my servant will be healed.</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F4B74DDD-00C7-411B-BF08-6F46B14C428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Recognize the Power of God</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BB23F56-E035-48D6-928E-71987CF7377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8F9B643-AA6F-4BA9-AF84-54AA6824FDD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was the servant?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his condition?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was the Centurion’s attitude?</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Like the Centurion, you should trust that nothing is too </a:t>
            </a:r>
            <a:r>
              <a:rPr lang="en-US" sz="4400" b="1" u="sng" dirty="0">
                <a:solidFill>
                  <a:srgbClr val="990033"/>
                </a:solidFill>
                <a:effectLst>
                  <a:outerShdw blurRad="38100" dist="38100" dir="2700000" algn="tl">
                    <a:srgbClr val="000000">
                      <a:alpha val="43137"/>
                    </a:srgbClr>
                  </a:outerShdw>
                </a:effectLst>
                <a:latin typeface="Arial Narrow" pitchFamily="34" charset="0"/>
              </a:rPr>
              <a:t>big</a:t>
            </a:r>
            <a:r>
              <a:rPr lang="en-US" sz="4400" b="1" dirty="0">
                <a:solidFill>
                  <a:srgbClr val="990033"/>
                </a:solidFill>
                <a:effectLst>
                  <a:outerShdw blurRad="38100" dist="38100" dir="2700000" algn="tl">
                    <a:srgbClr val="000000">
                      <a:alpha val="43137"/>
                    </a:srgbClr>
                  </a:outerShdw>
                </a:effectLst>
                <a:latin typeface="Arial Narrow" pitchFamily="34" charset="0"/>
              </a:rPr>
              <a:t> for God!</a:t>
            </a:r>
          </a:p>
        </p:txBody>
      </p:sp>
      <p:sp>
        <p:nvSpPr>
          <p:cNvPr id="4" name="Rectangle 3">
            <a:extLst>
              <a:ext uri="{FF2B5EF4-FFF2-40B4-BE49-F238E27FC236}">
                <a16:creationId xmlns:a16="http://schemas.microsoft.com/office/drawing/2014/main" id="{0731CF16-105A-4449-A9E0-9703C7B7865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Recognize the Power of God</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1F9209F-2A62-4B68-B3C7-2329C69CF79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A92099D-386E-44DD-9282-8429B60BE2E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Like the Centurion, you should trust that nothing is too </a:t>
            </a:r>
            <a:r>
              <a:rPr lang="en-US" sz="4400" b="1" u="sng" dirty="0">
                <a:solidFill>
                  <a:srgbClr val="990033"/>
                </a:solidFill>
                <a:effectLst>
                  <a:outerShdw blurRad="38100" dist="38100" dir="2700000" algn="tl">
                    <a:srgbClr val="000000">
                      <a:alpha val="43137"/>
                    </a:srgbClr>
                  </a:outerShdw>
                </a:effectLst>
                <a:latin typeface="Arial Narrow" pitchFamily="34" charset="0"/>
              </a:rPr>
              <a:t>big</a:t>
            </a:r>
            <a:r>
              <a:rPr lang="en-US" sz="4400" b="1" dirty="0">
                <a:solidFill>
                  <a:srgbClr val="990033"/>
                </a:solidFill>
                <a:effectLst>
                  <a:outerShdw blurRad="38100" dist="38100" dir="2700000" algn="tl">
                    <a:srgbClr val="000000">
                      <a:alpha val="43137"/>
                    </a:srgbClr>
                  </a:outerShdw>
                </a:effectLst>
                <a:latin typeface="Arial Narrow" pitchFamily="34" charset="0"/>
              </a:rPr>
              <a:t> for God!</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We have a big God - you can pray for big things!</a:t>
            </a:r>
          </a:p>
        </p:txBody>
      </p:sp>
      <p:sp>
        <p:nvSpPr>
          <p:cNvPr id="4" name="Rectangle 3">
            <a:extLst>
              <a:ext uri="{FF2B5EF4-FFF2-40B4-BE49-F238E27FC236}">
                <a16:creationId xmlns:a16="http://schemas.microsoft.com/office/drawing/2014/main" id="{29866C1E-F967-47AA-A126-5083BB6FDE2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Recognize the Power of God</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F3D77A-AD6A-4AFB-89BC-1A2D8778301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8883A78-3CF8-4CCD-8337-F04AF39E9206}"/>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Like the Centurion, you should trust that nothing is too </a:t>
            </a:r>
            <a:r>
              <a:rPr lang="en-US" sz="4400" b="1" u="sng" dirty="0">
                <a:solidFill>
                  <a:srgbClr val="990033"/>
                </a:solidFill>
                <a:effectLst>
                  <a:outerShdw blurRad="38100" dist="38100" dir="2700000" algn="tl">
                    <a:srgbClr val="000000">
                      <a:alpha val="43137"/>
                    </a:srgbClr>
                  </a:outerShdw>
                </a:effectLst>
                <a:latin typeface="Arial Narrow" pitchFamily="34" charset="0"/>
              </a:rPr>
              <a:t>big</a:t>
            </a:r>
            <a:r>
              <a:rPr lang="en-US" sz="4400" b="1" dirty="0">
                <a:solidFill>
                  <a:srgbClr val="990033"/>
                </a:solidFill>
                <a:effectLst>
                  <a:outerShdw blurRad="38100" dist="38100" dir="2700000" algn="tl">
                    <a:srgbClr val="000000">
                      <a:alpha val="43137"/>
                    </a:srgbClr>
                  </a:outerShdw>
                </a:effectLst>
                <a:latin typeface="Arial Narrow" pitchFamily="34" charset="0"/>
              </a:rPr>
              <a:t> for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miracle was performed in 	</a:t>
            </a:r>
            <a:r>
              <a:rPr lang="en-US" sz="4400" b="1" u="sng" dirty="0">
                <a:solidFill>
                  <a:srgbClr val="990033"/>
                </a:solidFill>
                <a:effectLst>
                  <a:outerShdw blurRad="38100" dist="38100" dir="2700000" algn="tl">
                    <a:srgbClr val="000000">
                      <a:alpha val="43137"/>
                    </a:srgbClr>
                  </a:outerShdw>
                </a:effectLst>
                <a:latin typeface="Arial Narrow" pitchFamily="34" charset="0"/>
              </a:rPr>
              <a:t>public</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8:1 - When he came down from the mountainside,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large crowds followed him</a:t>
            </a:r>
            <a:r>
              <a:rPr lang="en-US" sz="2800" dirty="0">
                <a:latin typeface="Arial" pitchFamily="34" charset="0"/>
                <a:cs typeface="Arial" pitchFamily="34" charset="0"/>
              </a:rPr>
              <a:t>.</a:t>
            </a:r>
            <a:endParaRPr lang="en-US" sz="28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52CB5907-2C4C-4369-B1C8-374946EF6B8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Recognize the Power of God</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909BF58-D306-40F2-91A1-FD02687FB8A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4C6E6C-8836-48E3-A4CA-893EB41D3448}"/>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Like the Centurion, you should trust that nothing is too </a:t>
            </a:r>
            <a:r>
              <a:rPr lang="en-US" sz="4400" b="1" u="sng" dirty="0">
                <a:solidFill>
                  <a:srgbClr val="990033"/>
                </a:solidFill>
                <a:effectLst>
                  <a:outerShdw blurRad="38100" dist="38100" dir="2700000" algn="tl">
                    <a:srgbClr val="000000">
                      <a:alpha val="43137"/>
                    </a:srgbClr>
                  </a:outerShdw>
                </a:effectLst>
                <a:latin typeface="Arial Narrow" pitchFamily="34" charset="0"/>
              </a:rPr>
              <a:t>big</a:t>
            </a:r>
            <a:r>
              <a:rPr lang="en-US" sz="4400" b="1" dirty="0">
                <a:solidFill>
                  <a:srgbClr val="990033"/>
                </a:solidFill>
                <a:effectLst>
                  <a:outerShdw blurRad="38100" dist="38100" dir="2700000" algn="tl">
                    <a:srgbClr val="000000">
                      <a:alpha val="43137"/>
                    </a:srgbClr>
                  </a:outerShdw>
                </a:effectLst>
                <a:latin typeface="Arial Narrow" pitchFamily="34" charset="0"/>
              </a:rPr>
              <a:t> for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Jesus was willing to defile 	Himself to enter the home of a 	Gentile.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8:7 - Jesus said to him, “I will go and heal him.” </a:t>
            </a:r>
          </a:p>
        </p:txBody>
      </p:sp>
      <p:sp>
        <p:nvSpPr>
          <p:cNvPr id="4" name="Rectangle 3">
            <a:extLst>
              <a:ext uri="{FF2B5EF4-FFF2-40B4-BE49-F238E27FC236}">
                <a16:creationId xmlns:a16="http://schemas.microsoft.com/office/drawing/2014/main" id="{DC87AEB7-7D06-4C8D-860A-326EF8DD47A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Recognize the Power of God</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6166C12-1AA3-428F-A599-DEFB41100D4A}"/>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131808-0D6C-40E6-AD7C-0B1595F6CC6B}"/>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 </a:t>
            </a: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Recognize the Power of God</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Recognize Your Own Condition</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D67F8BD-E43E-40F7-AE3F-CC3B3038166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45D6A97-C4F3-48BF-9443-71A4B6DBF8FB}"/>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 Centurion was </a:t>
            </a:r>
            <a:r>
              <a:rPr lang="en-US" sz="4400" b="1" u="sng" dirty="0">
                <a:solidFill>
                  <a:srgbClr val="990033"/>
                </a:solidFill>
                <a:effectLst>
                  <a:outerShdw blurRad="38100" dist="38100" dir="2700000" algn="tl">
                    <a:srgbClr val="000000">
                      <a:alpha val="43137"/>
                    </a:srgbClr>
                  </a:outerShdw>
                </a:effectLst>
                <a:latin typeface="Arial Narrow" pitchFamily="34" charset="0"/>
              </a:rPr>
              <a:t>important</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46610580-DA54-4C72-B849-D5D9D303BD0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Recognize Your Own Condition</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920C05C-8052-40A0-96E8-08E2170B33C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52AFE9C-0430-48A7-A1D7-3F7822F1DF24}"/>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 Centurion was </a:t>
            </a:r>
            <a:r>
              <a:rPr lang="en-US" sz="4400" b="1" u="sng" dirty="0">
                <a:solidFill>
                  <a:srgbClr val="990033"/>
                </a:solidFill>
                <a:effectLst>
                  <a:outerShdw blurRad="38100" dist="38100" dir="2700000" algn="tl">
                    <a:srgbClr val="000000">
                      <a:alpha val="43137"/>
                    </a:srgbClr>
                  </a:outerShdw>
                </a:effectLst>
                <a:latin typeface="Arial Narrow" pitchFamily="34" charset="0"/>
              </a:rPr>
              <a:t>important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This Centurion was also </a:t>
            </a:r>
            <a:r>
              <a:rPr lang="en-US" sz="4400" b="1" u="sng" dirty="0">
                <a:solidFill>
                  <a:srgbClr val="990033"/>
                </a:solidFill>
                <a:effectLst>
                  <a:outerShdw blurRad="38100" dist="38100" dir="2700000" algn="tl">
                    <a:srgbClr val="000000">
                      <a:alpha val="43137"/>
                    </a:srgbClr>
                  </a:outerShdw>
                </a:effectLst>
                <a:latin typeface="Arial Narrow" pitchFamily="34" charset="0"/>
              </a:rPr>
              <a:t>humble</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4019BEF-C57D-4754-B5BD-8A31E06602E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Recognize Your Own Condition</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8ED4B4-1041-40D3-937A-92A3221583E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DF5A3CC-FE77-4821-AE22-A497DE0E40CD}"/>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 Centurion was </a:t>
            </a:r>
            <a:r>
              <a:rPr lang="en-US" sz="4400" b="1" u="sng" dirty="0">
                <a:solidFill>
                  <a:srgbClr val="990033"/>
                </a:solidFill>
                <a:effectLst>
                  <a:outerShdw blurRad="38100" dist="38100" dir="2700000" algn="tl">
                    <a:srgbClr val="000000">
                      <a:alpha val="43137"/>
                    </a:srgbClr>
                  </a:outerShdw>
                </a:effectLst>
                <a:latin typeface="Arial Narrow" pitchFamily="34" charset="0"/>
              </a:rPr>
              <a:t>important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This Centurion was also </a:t>
            </a:r>
            <a:r>
              <a:rPr lang="en-US" sz="4400" b="1" u="sng" dirty="0">
                <a:solidFill>
                  <a:srgbClr val="990033"/>
                </a:solidFill>
                <a:effectLst>
                  <a:outerShdw blurRad="38100" dist="38100" dir="2700000" algn="tl">
                    <a:srgbClr val="000000">
                      <a:alpha val="43137"/>
                    </a:srgbClr>
                  </a:outerShdw>
                </a:effectLst>
                <a:latin typeface="Arial Narrow" pitchFamily="34" charset="0"/>
              </a:rPr>
              <a:t>humble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7:3 - The centurion heard of Jesus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sent some elders of the Jews to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asking him to come and heal his servant.</a:t>
            </a:r>
          </a:p>
        </p:txBody>
      </p:sp>
      <p:sp>
        <p:nvSpPr>
          <p:cNvPr id="4" name="Rectangle 3">
            <a:extLst>
              <a:ext uri="{FF2B5EF4-FFF2-40B4-BE49-F238E27FC236}">
                <a16:creationId xmlns:a16="http://schemas.microsoft.com/office/drawing/2014/main" id="{8619DDC4-6414-4277-B82E-642F5175476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Recognize Your Own Condition</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7F2776F-FA06-4CA7-AE12-835F1761371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39F8697-70FF-47A4-A3F4-10DAFB97B943}"/>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 Centurion was </a:t>
            </a:r>
            <a:r>
              <a:rPr lang="en-US" sz="4400" b="1" u="sng" dirty="0">
                <a:solidFill>
                  <a:srgbClr val="990033"/>
                </a:solidFill>
                <a:effectLst>
                  <a:outerShdw blurRad="38100" dist="38100" dir="2700000" algn="tl">
                    <a:srgbClr val="000000">
                      <a:alpha val="43137"/>
                    </a:srgbClr>
                  </a:outerShdw>
                </a:effectLst>
                <a:latin typeface="Arial Narrow" pitchFamily="34" charset="0"/>
              </a:rPr>
              <a:t>important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This Centurion was also </a:t>
            </a:r>
            <a:r>
              <a:rPr lang="en-US" sz="4400" b="1" u="sng" dirty="0">
                <a:solidFill>
                  <a:srgbClr val="990033"/>
                </a:solidFill>
                <a:effectLst>
                  <a:outerShdw blurRad="38100" dist="38100" dir="2700000" algn="tl">
                    <a:srgbClr val="000000">
                      <a:alpha val="43137"/>
                    </a:srgbClr>
                  </a:outerShdw>
                </a:effectLst>
                <a:latin typeface="Arial Narrow" pitchFamily="34" charset="0"/>
              </a:rPr>
              <a:t>humble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7:3 - The centurion heard of Jesus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sent some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elders of the Jews to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asking him to come and heal his servant.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7:5 - because he loves our nation and has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built our synagogue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2266434B-D27F-4BF0-B36A-E7EA3AAF548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Recognize Your Own Condition</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D9CF9C4-5B92-415F-9229-9C0DE5FB744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F2808E7-80BD-4AF7-80A7-01FDAEFC2C10}"/>
              </a:ext>
            </a:extLst>
          </p:cNvPr>
          <p:cNvSpPr>
            <a:spLocks noGrp="1" noChangeArrowheads="1"/>
          </p:cNvSpPr>
          <p:nvPr>
            <p:ph idx="1"/>
          </p:nvPr>
        </p:nvSpPr>
        <p:spPr>
          <a:xfrm>
            <a:off x="457200" y="1143000"/>
            <a:ext cx="8229600" cy="57150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8:5-9</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Jesus had entered Capernaum, a centurion came to him, asking for help. “Lord,” he said, “my servant lies at home paralyzed and in terrible suffering.” Jesus said to him, “I will go and heal him.” The centurion replied, “Lord, I do not deserve to have you come under my roof. But just say the word, and my servant will be healed. For I myself am a man under authority, with soldiers under me. I tell this one, ‘Go,’ and he goes; and that one, ‘Come,’ and he comes. I say to my servant, ‘Do this,’ and he does it.”</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82675A6-D77D-46C7-A1D4-151F8B07DC9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BB21284-6CE1-4255-BDA1-63EB3DD1748E}"/>
              </a:ext>
            </a:extLst>
          </p:cNvPr>
          <p:cNvSpPr>
            <a:spLocks noGrp="1" noChangeArrowheads="1"/>
          </p:cNvSpPr>
          <p:nvPr>
            <p:ph idx="1"/>
          </p:nvPr>
        </p:nvSpPr>
        <p:spPr>
          <a:xfrm>
            <a:off x="5334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 Centurion was </a:t>
            </a:r>
            <a:r>
              <a:rPr lang="en-US" sz="4400" b="1" u="sng" dirty="0">
                <a:solidFill>
                  <a:srgbClr val="990033"/>
                </a:solidFill>
                <a:effectLst>
                  <a:outerShdw blurRad="38100" dist="38100" dir="2700000" algn="tl">
                    <a:srgbClr val="000000">
                      <a:alpha val="43137"/>
                    </a:srgbClr>
                  </a:outerShdw>
                </a:effectLst>
                <a:latin typeface="Arial Narrow" pitchFamily="34" charset="0"/>
              </a:rPr>
              <a:t>important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This Centurion was also </a:t>
            </a:r>
            <a:r>
              <a:rPr lang="en-US" sz="4400" b="1" u="sng" dirty="0">
                <a:solidFill>
                  <a:srgbClr val="990033"/>
                </a:solidFill>
                <a:effectLst>
                  <a:outerShdw blurRad="38100" dist="38100" dir="2700000" algn="tl">
                    <a:srgbClr val="000000">
                      <a:alpha val="43137"/>
                    </a:srgbClr>
                  </a:outerShdw>
                </a:effectLst>
                <a:latin typeface="Arial Narrow" pitchFamily="34" charset="0"/>
              </a:rPr>
              <a:t>humble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7:3 - The centurion heard of Jesus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sent some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elders of the Jews to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asking him to come and heal his servant.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7:5 - because he loves our nation and has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built our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synagogue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7:7 - That is why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did not even consider myself worthy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come to you.</a:t>
            </a:r>
          </a:p>
        </p:txBody>
      </p:sp>
      <p:sp>
        <p:nvSpPr>
          <p:cNvPr id="4" name="Rectangle 3">
            <a:extLst>
              <a:ext uri="{FF2B5EF4-FFF2-40B4-BE49-F238E27FC236}">
                <a16:creationId xmlns:a16="http://schemas.microsoft.com/office/drawing/2014/main" id="{8A7AA765-32F2-442F-B63E-DE90F09A6D5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Recognize Your Own Condition</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9BA196F-78BC-4014-8EC7-BB220D660A5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EF48C75-FF27-440F-92F1-B24A02BD4592}"/>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 Centurion was </a:t>
            </a:r>
            <a:r>
              <a:rPr lang="en-US" sz="4400" b="1" u="sng" dirty="0">
                <a:solidFill>
                  <a:srgbClr val="990033"/>
                </a:solidFill>
                <a:effectLst>
                  <a:outerShdw blurRad="38100" dist="38100" dir="2700000" algn="tl">
                    <a:srgbClr val="000000">
                      <a:alpha val="43137"/>
                    </a:srgbClr>
                  </a:outerShdw>
                </a:effectLst>
                <a:latin typeface="Arial Narrow" pitchFamily="34" charset="0"/>
              </a:rPr>
              <a:t>important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This Centurion was also </a:t>
            </a:r>
            <a:r>
              <a:rPr lang="en-US" sz="4400" b="1" u="sng" dirty="0">
                <a:solidFill>
                  <a:srgbClr val="990033"/>
                </a:solidFill>
                <a:effectLst>
                  <a:outerShdw blurRad="38100" dist="38100" dir="2700000" algn="tl">
                    <a:srgbClr val="000000">
                      <a:alpha val="43137"/>
                    </a:srgbClr>
                  </a:outerShdw>
                </a:effectLst>
                <a:latin typeface="Arial Narrow" pitchFamily="34" charset="0"/>
              </a:rPr>
              <a:t>humble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Like the Centurion, you need to see yourself as a sinner saved by </a:t>
            </a:r>
            <a:r>
              <a:rPr lang="en-US" sz="4400" b="1" u="sng" dirty="0">
                <a:solidFill>
                  <a:srgbClr val="990033"/>
                </a:solidFill>
                <a:effectLst>
                  <a:outerShdw blurRad="38100" dist="38100" dir="2700000" algn="tl">
                    <a:srgbClr val="000000">
                      <a:alpha val="43137"/>
                    </a:srgbClr>
                  </a:outerShdw>
                </a:effectLst>
                <a:latin typeface="Arial Narrow" pitchFamily="34" charset="0"/>
              </a:rPr>
              <a:t>grace</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53296574-DEA9-46F9-9337-C1B11F83C81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Recognize Your Own Condition</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710F702-6563-4CC5-BA9F-0E19AF7CF03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A847BD3-B607-40C4-9951-A5589A95FC4B}"/>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Like the Centurion, you need to see yourself as a sinner saved by </a:t>
            </a:r>
            <a:r>
              <a:rPr lang="en-US" sz="4400" b="1" u="sng" dirty="0">
                <a:solidFill>
                  <a:srgbClr val="990033"/>
                </a:solidFill>
                <a:effectLst>
                  <a:outerShdw blurRad="38100" dist="38100" dir="2700000" algn="tl">
                    <a:srgbClr val="000000">
                      <a:alpha val="43137"/>
                    </a:srgbClr>
                  </a:outerShdw>
                </a:effectLst>
                <a:latin typeface="Arial Narrow" pitchFamily="34" charset="0"/>
              </a:rPr>
              <a:t>grace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15:18-19 - Father, I have sinned against heaven and against you. I am no longer worthy to be called your son.</a:t>
            </a:r>
            <a:endParaRPr lang="en-US" sz="44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16693104-9EB5-42A6-A7EF-10090F8B867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Recognize Your Own Condition</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6F80F29-D2E2-42A7-9558-462BCC306AB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B14D560-879B-4814-8D82-4461E76C9AAD}"/>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Like the Centurion, you need to see yourself as a sinner saved by </a:t>
            </a:r>
            <a:r>
              <a:rPr lang="en-US" sz="4400" b="1" u="sng" dirty="0">
                <a:solidFill>
                  <a:srgbClr val="990033"/>
                </a:solidFill>
                <a:effectLst>
                  <a:outerShdw blurRad="38100" dist="38100" dir="2700000" algn="tl">
                    <a:srgbClr val="000000">
                      <a:alpha val="43137"/>
                    </a:srgbClr>
                  </a:outerShdw>
                </a:effectLst>
                <a:latin typeface="Arial Narrow" pitchFamily="34" charset="0"/>
              </a:rPr>
              <a:t>grace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stronger your faith, the 	</a:t>
            </a:r>
            <a:r>
              <a:rPr lang="en-US" sz="4400" b="1" u="sng" dirty="0">
                <a:solidFill>
                  <a:srgbClr val="990033"/>
                </a:solidFill>
                <a:effectLst>
                  <a:outerShdw blurRad="38100" dist="38100" dir="2700000" algn="tl">
                    <a:srgbClr val="000000">
                      <a:alpha val="43137"/>
                    </a:srgbClr>
                  </a:outerShdw>
                </a:effectLst>
                <a:latin typeface="Arial Narrow" pitchFamily="34" charset="0"/>
              </a:rPr>
              <a:t>higher</a:t>
            </a:r>
            <a:r>
              <a:rPr lang="en-US" sz="4400" b="1" dirty="0">
                <a:solidFill>
                  <a:srgbClr val="990033"/>
                </a:solidFill>
                <a:effectLst>
                  <a:outerShdw blurRad="38100" dist="38100" dir="2700000" algn="tl">
                    <a:srgbClr val="000000">
                      <a:alpha val="43137"/>
                    </a:srgbClr>
                  </a:outerShdw>
                </a:effectLst>
                <a:latin typeface="Arial Narrow" pitchFamily="34" charset="0"/>
              </a:rPr>
              <a:t> you think of God &amp; the 	</a:t>
            </a:r>
            <a:r>
              <a:rPr lang="en-US" sz="4400" b="1" u="sng" dirty="0">
                <a:solidFill>
                  <a:srgbClr val="990033"/>
                </a:solidFill>
                <a:effectLst>
                  <a:outerShdw blurRad="38100" dist="38100" dir="2700000" algn="tl">
                    <a:srgbClr val="000000">
                      <a:alpha val="43137"/>
                    </a:srgbClr>
                  </a:outerShdw>
                </a:effectLst>
                <a:latin typeface="Arial Narrow" pitchFamily="34" charset="0"/>
              </a:rPr>
              <a:t>lower</a:t>
            </a:r>
            <a:r>
              <a:rPr lang="en-US" sz="4400" b="1" dirty="0">
                <a:solidFill>
                  <a:srgbClr val="990033"/>
                </a:solidFill>
                <a:effectLst>
                  <a:outerShdw blurRad="38100" dist="38100" dir="2700000" algn="tl">
                    <a:srgbClr val="000000">
                      <a:alpha val="43137"/>
                    </a:srgbClr>
                  </a:outerShdw>
                </a:effectLst>
                <a:latin typeface="Arial Narrow" pitchFamily="34" charset="0"/>
              </a:rPr>
              <a:t> you realize you are!</a:t>
            </a:r>
          </a:p>
        </p:txBody>
      </p:sp>
      <p:sp>
        <p:nvSpPr>
          <p:cNvPr id="4" name="Rectangle 3">
            <a:extLst>
              <a:ext uri="{FF2B5EF4-FFF2-40B4-BE49-F238E27FC236}">
                <a16:creationId xmlns:a16="http://schemas.microsoft.com/office/drawing/2014/main" id="{572C3E95-CB88-4550-9B4D-F147EFD3A3F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Recognize Your Own Condition</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4EF5F2E-9DEF-4813-B02C-CEA68D4D65E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183D54D-B73D-4A89-80DE-BB8CB0779EEB}"/>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 </a:t>
            </a: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Recognize the Power of God</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Recognize Your Own Condition</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Recognize the Way to Pray</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15CBCDA-E643-41DB-9AB5-8D0F5D9D4D1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5DCB0DF-30C9-4D4A-91B1-BEE59B50E8DF}"/>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 is pleased when </a:t>
            </a:r>
            <a:r>
              <a:rPr lang="en-US" sz="4400" b="1" u="sng" dirty="0">
                <a:solidFill>
                  <a:srgbClr val="990033"/>
                </a:solidFill>
                <a:effectLst>
                  <a:outerShdw blurRad="38100" dist="38100" dir="2700000" algn="tl">
                    <a:srgbClr val="000000">
                      <a:alpha val="43137"/>
                    </a:srgbClr>
                  </a:outerShdw>
                </a:effectLst>
                <a:latin typeface="Arial Narrow" pitchFamily="34" charset="0"/>
              </a:rPr>
              <a:t>faith</a:t>
            </a:r>
            <a:r>
              <a:rPr lang="en-US" sz="4400" b="1" dirty="0">
                <a:solidFill>
                  <a:srgbClr val="990033"/>
                </a:solidFill>
                <a:effectLst>
                  <a:outerShdw blurRad="38100" dist="38100" dir="2700000" algn="tl">
                    <a:srgbClr val="000000">
                      <a:alpha val="43137"/>
                    </a:srgbClr>
                  </a:outerShdw>
                </a:effectLst>
                <a:latin typeface="Arial Narrow" pitchFamily="34" charset="0"/>
              </a:rPr>
              <a:t> is expressed.</a:t>
            </a:r>
          </a:p>
        </p:txBody>
      </p:sp>
      <p:sp>
        <p:nvSpPr>
          <p:cNvPr id="4" name="Rectangle 3">
            <a:extLst>
              <a:ext uri="{FF2B5EF4-FFF2-40B4-BE49-F238E27FC236}">
                <a16:creationId xmlns:a16="http://schemas.microsoft.com/office/drawing/2014/main" id="{CCA3F945-D25E-4146-BB1F-06B49D27A37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Recognize the Way to Pray</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02CC8F0-6AB1-4FA5-BA9E-33AE81A0FD1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7A17210-5195-4C16-844F-690A48D2ECB9}"/>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 is pleased when </a:t>
            </a:r>
            <a:r>
              <a:rPr lang="en-US" sz="4400" b="1" u="sng" dirty="0">
                <a:solidFill>
                  <a:srgbClr val="990033"/>
                </a:solidFill>
                <a:effectLst>
                  <a:outerShdw blurRad="38100" dist="38100" dir="2700000" algn="tl">
                    <a:srgbClr val="000000">
                      <a:alpha val="43137"/>
                    </a:srgbClr>
                  </a:outerShdw>
                </a:effectLst>
                <a:latin typeface="Arial Narrow" pitchFamily="34" charset="0"/>
              </a:rPr>
              <a:t>faith</a:t>
            </a:r>
            <a:r>
              <a:rPr lang="en-US" sz="4400" b="1" dirty="0">
                <a:solidFill>
                  <a:srgbClr val="990033"/>
                </a:solidFill>
                <a:effectLst>
                  <a:outerShdw blurRad="38100" dist="38100" dir="2700000" algn="tl">
                    <a:srgbClr val="000000">
                      <a:alpha val="43137"/>
                    </a:srgbClr>
                  </a:outerShdw>
                </a:effectLst>
                <a:latin typeface="Arial Narrow" pitchFamily="34" charset="0"/>
              </a:rPr>
              <a:t> is expressed.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Your faith should not be </a:t>
            </a:r>
            <a:r>
              <a:rPr lang="en-US" sz="4400" b="1" u="sng" dirty="0">
                <a:solidFill>
                  <a:srgbClr val="990033"/>
                </a:solidFill>
                <a:effectLst>
                  <a:outerShdw blurRad="38100" dist="38100" dir="2700000" algn="tl">
                    <a:srgbClr val="000000">
                      <a:alpha val="43137"/>
                    </a:srgbClr>
                  </a:outerShdw>
                </a:effectLst>
                <a:latin typeface="Arial Narrow" pitchFamily="34" charset="0"/>
              </a:rPr>
              <a:t>blind</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9DBF05D5-2A0A-477C-A685-A1A9EADF92B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Recognize the Way to Pray</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BF09ED1-502B-426C-9109-38CE42FC6E1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36CF73A-F7CE-4732-AE5C-5EF7A41B0F80}"/>
              </a:ext>
            </a:extLst>
          </p:cNvPr>
          <p:cNvSpPr>
            <a:spLocks noGrp="1" noChangeArrowheads="1"/>
          </p:cNvSpPr>
          <p:nvPr>
            <p:ph idx="1"/>
          </p:nvPr>
        </p:nvSpPr>
        <p:spPr>
          <a:xfrm>
            <a:off x="533400" y="1066800"/>
            <a:ext cx="82296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Your faith should not be </a:t>
            </a:r>
            <a:r>
              <a:rPr lang="en-US" sz="4400" b="1" u="sng" dirty="0">
                <a:solidFill>
                  <a:srgbClr val="990033"/>
                </a:solidFill>
                <a:effectLst>
                  <a:outerShdw blurRad="38100" dist="38100" dir="2700000" algn="tl">
                    <a:srgbClr val="000000">
                      <a:alpha val="43137"/>
                    </a:srgbClr>
                  </a:outerShdw>
                </a:effectLst>
                <a:latin typeface="Arial Narrow" pitchFamily="34" charset="0"/>
              </a:rPr>
              <a:t>blind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9:1-2, 7 - Jesus stepped into a boat, crossed over and came to his own town. Some men brought to him a paralytic, lying on a mat. When Jesus saw their faith, he said to the paralytic, “Take heart, son; your sins are forgiven.”. .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And the man got up and went home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8:14 - When Jesus came into Peter’s house, he saw Peter’s mother-in-law lying in bed with a fever.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touched her hand and the fever left her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she got up and began to wait on him. </a:t>
            </a:r>
          </a:p>
        </p:txBody>
      </p:sp>
      <p:sp>
        <p:nvSpPr>
          <p:cNvPr id="4" name="Rectangle 3">
            <a:extLst>
              <a:ext uri="{FF2B5EF4-FFF2-40B4-BE49-F238E27FC236}">
                <a16:creationId xmlns:a16="http://schemas.microsoft.com/office/drawing/2014/main" id="{CFDDCFC6-3BF9-4546-9FFC-6021D874139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Recognize the Way to Pray</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978A4BA-90C5-4D4F-94BB-1CBBA3843A1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1DFEBF1-9302-4834-A461-E8D9BD1EC423}"/>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Your faith should not be </a:t>
            </a:r>
            <a:r>
              <a:rPr lang="en-US" sz="4400" b="1" u="sng" dirty="0">
                <a:solidFill>
                  <a:srgbClr val="990033"/>
                </a:solidFill>
                <a:effectLst>
                  <a:outerShdw blurRad="38100" dist="38100" dir="2700000" algn="tl">
                    <a:srgbClr val="000000">
                      <a:alpha val="43137"/>
                    </a:srgbClr>
                  </a:outerShdw>
                </a:effectLst>
                <a:latin typeface="Arial Narrow" pitchFamily="34" charset="0"/>
              </a:rPr>
              <a:t>blind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There are only 2 times Jesus marveled: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8:10 - When Jesus heard this, he was astonished.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Mark 6:6 - And he was amazed at their lack of faith.</a:t>
            </a:r>
          </a:p>
        </p:txBody>
      </p:sp>
      <p:sp>
        <p:nvSpPr>
          <p:cNvPr id="4" name="Rectangle 3">
            <a:extLst>
              <a:ext uri="{FF2B5EF4-FFF2-40B4-BE49-F238E27FC236}">
                <a16:creationId xmlns:a16="http://schemas.microsoft.com/office/drawing/2014/main" id="{09BA7EBC-2225-42D9-A8D1-8C630F37EA3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Recognize the Way to Pray</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F143324-16CB-4371-A948-90CD040F45D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9910989-1163-404A-9BE8-5583D567469E}"/>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 is pleased when </a:t>
            </a:r>
            <a:r>
              <a:rPr lang="en-US" sz="4400" b="1" u="sng" dirty="0">
                <a:solidFill>
                  <a:srgbClr val="990033"/>
                </a:solidFill>
                <a:effectLst>
                  <a:outerShdw blurRad="38100" dist="38100" dir="2700000" algn="tl">
                    <a:srgbClr val="000000">
                      <a:alpha val="43137"/>
                    </a:srgbClr>
                  </a:outerShdw>
                </a:effectLst>
                <a:latin typeface="Arial Narrow" pitchFamily="34" charset="0"/>
              </a:rPr>
              <a:t>faith</a:t>
            </a:r>
            <a:r>
              <a:rPr lang="en-US" sz="4400" b="1" dirty="0">
                <a:solidFill>
                  <a:srgbClr val="990033"/>
                </a:solidFill>
                <a:effectLst>
                  <a:outerShdw blurRad="38100" dist="38100" dir="2700000" algn="tl">
                    <a:srgbClr val="000000">
                      <a:alpha val="43137"/>
                    </a:srgbClr>
                  </a:outerShdw>
                </a:effectLst>
                <a:latin typeface="Arial Narrow" pitchFamily="34" charset="0"/>
              </a:rPr>
              <a:t> is expressed.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Faith is the criteria for a relationship with God - not </a:t>
            </a:r>
            <a:r>
              <a:rPr lang="en-US" sz="4400" b="1" u="sng" dirty="0">
                <a:solidFill>
                  <a:srgbClr val="990033"/>
                </a:solidFill>
                <a:effectLst>
                  <a:outerShdw blurRad="38100" dist="38100" dir="2700000" algn="tl">
                    <a:srgbClr val="000000">
                      <a:alpha val="43137"/>
                    </a:srgbClr>
                  </a:outerShdw>
                </a:effectLst>
                <a:latin typeface="Arial Narrow" pitchFamily="34" charset="0"/>
              </a:rPr>
              <a:t>heredity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34FDE213-ECF0-44AA-92A0-A43316C7BBF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Recognize the Way to Pray</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60CBAD9-F8BE-4694-8C44-DCB6AF4595D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AEF550A-2698-472F-9F4E-4E35D51B5CB9}"/>
              </a:ext>
            </a:extLst>
          </p:cNvPr>
          <p:cNvSpPr>
            <a:spLocks noGrp="1" noChangeArrowheads="1"/>
          </p:cNvSpPr>
          <p:nvPr>
            <p:ph idx="1"/>
          </p:nvPr>
        </p:nvSpPr>
        <p:spPr>
          <a:xfrm>
            <a:off x="457200" y="1143000"/>
            <a:ext cx="8229600" cy="57150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8:10-13</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Jesus heard this, he was astonished and said to those following him, “I tell you the truth, I have not found anyone in Israel with such great faith. I say to you that many will come from the east and the west, and will take their places at the feast with Abraham, Isaac and Jacob in the kingdom of heaven. But the subjects of the kingdom will be thrown outside, into the darkness, where there will be weeping and gnashing of teeth.” Then Jesus said to the centurion, “Go! It will be done just as you believed it would.” And his servant was healed at that very hour. </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C322EE2-F3D7-4508-B9A1-62EB3B49A90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8112105-F52B-4021-B79E-9B731ADD9445}"/>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 is pleased when </a:t>
            </a:r>
            <a:r>
              <a:rPr lang="en-US" sz="4400" b="1" u="sng" dirty="0">
                <a:solidFill>
                  <a:srgbClr val="990033"/>
                </a:solidFill>
                <a:effectLst>
                  <a:outerShdw blurRad="38100" dist="38100" dir="2700000" algn="tl">
                    <a:srgbClr val="000000">
                      <a:alpha val="43137"/>
                    </a:srgbClr>
                  </a:outerShdw>
                </a:effectLst>
                <a:latin typeface="Arial Narrow" pitchFamily="34" charset="0"/>
              </a:rPr>
              <a:t>faith</a:t>
            </a:r>
            <a:r>
              <a:rPr lang="en-US" sz="4400" b="1" dirty="0">
                <a:solidFill>
                  <a:srgbClr val="990033"/>
                </a:solidFill>
                <a:effectLst>
                  <a:outerShdw blurRad="38100" dist="38100" dir="2700000" algn="tl">
                    <a:srgbClr val="000000">
                      <a:alpha val="43137"/>
                    </a:srgbClr>
                  </a:outerShdw>
                </a:effectLst>
                <a:latin typeface="Arial Narrow" pitchFamily="34" charset="0"/>
              </a:rPr>
              <a:t> is expressed.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Faith is the criteria for a relationship with God - not </a:t>
            </a:r>
            <a:r>
              <a:rPr lang="en-US" sz="4400" b="1" u="sng" dirty="0">
                <a:solidFill>
                  <a:srgbClr val="990033"/>
                </a:solidFill>
                <a:effectLst>
                  <a:outerShdw blurRad="38100" dist="38100" dir="2700000" algn="tl">
                    <a:srgbClr val="000000">
                      <a:alpha val="43137"/>
                    </a:srgbClr>
                  </a:outerShdw>
                </a:effectLst>
                <a:latin typeface="Arial Narrow" pitchFamily="34" charset="0"/>
              </a:rPr>
              <a:t>heredity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8:7 - Jesus said to him, “I will go and heal him.”</a:t>
            </a:r>
          </a:p>
        </p:txBody>
      </p:sp>
      <p:sp>
        <p:nvSpPr>
          <p:cNvPr id="4" name="Rectangle 3">
            <a:extLst>
              <a:ext uri="{FF2B5EF4-FFF2-40B4-BE49-F238E27FC236}">
                <a16:creationId xmlns:a16="http://schemas.microsoft.com/office/drawing/2014/main" id="{5080F92E-9150-4457-8595-73FB06F0504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Recognize the Way to Pray</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27E59B6-690F-4016-968D-165D29F9E39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1986CC-D2B5-4E14-B54B-0424DB7FE1E2}"/>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 is pleased when </a:t>
            </a:r>
            <a:r>
              <a:rPr lang="en-US" sz="4400" b="1" u="sng" dirty="0">
                <a:solidFill>
                  <a:srgbClr val="990033"/>
                </a:solidFill>
                <a:effectLst>
                  <a:outerShdw blurRad="38100" dist="38100" dir="2700000" algn="tl">
                    <a:srgbClr val="000000">
                      <a:alpha val="43137"/>
                    </a:srgbClr>
                  </a:outerShdw>
                </a:effectLst>
                <a:latin typeface="Arial Narrow" pitchFamily="34" charset="0"/>
              </a:rPr>
              <a:t>faith</a:t>
            </a:r>
            <a:r>
              <a:rPr lang="en-US" sz="4400" b="1" dirty="0">
                <a:solidFill>
                  <a:srgbClr val="990033"/>
                </a:solidFill>
                <a:effectLst>
                  <a:outerShdw blurRad="38100" dist="38100" dir="2700000" algn="tl">
                    <a:srgbClr val="000000">
                      <a:alpha val="43137"/>
                    </a:srgbClr>
                  </a:outerShdw>
                </a:effectLst>
                <a:latin typeface="Arial Narrow" pitchFamily="34" charset="0"/>
              </a:rPr>
              <a:t> is expressed.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Faith is the criteria for a relationship with God - not </a:t>
            </a:r>
            <a:r>
              <a:rPr lang="en-US" sz="4400" b="1" u="sng" dirty="0">
                <a:solidFill>
                  <a:srgbClr val="990033"/>
                </a:solidFill>
                <a:effectLst>
                  <a:outerShdw blurRad="38100" dist="38100" dir="2700000" algn="tl">
                    <a:srgbClr val="000000">
                      <a:alpha val="43137"/>
                    </a:srgbClr>
                  </a:outerShdw>
                </a:effectLst>
                <a:latin typeface="Arial Narrow" pitchFamily="34" charset="0"/>
              </a:rPr>
              <a:t>heredity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Isaiah 11:10 - In that day the Root of Jesse will stand as a banner for the peoples;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nations will rally to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24E358BB-1E44-4A46-887E-13859C5B091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Recognize the Way to Pray</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E2ED28A-B260-431F-9A48-C4ACFB207D3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7ED1C2F-A18A-4C61-B9A9-9E833ABBBF5C}"/>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Examples of Gentile conversions: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339966"/>
                </a:solidFill>
                <a:effectLst>
                  <a:outerShdw blurRad="38100" dist="38100" dir="2700000" algn="tl">
                    <a:srgbClr val="000000">
                      <a:alpha val="43137"/>
                    </a:srgbClr>
                  </a:outerShdw>
                </a:effectLst>
                <a:latin typeface="Arial Narrow" pitchFamily="34" charset="0"/>
              </a:rPr>
              <a:t>The Ethiopian </a:t>
            </a:r>
            <a:r>
              <a:rPr lang="en-US" sz="2800" b="1" dirty="0">
                <a:solidFill>
                  <a:srgbClr val="990033"/>
                </a:solidFill>
                <a:effectLst>
                  <a:outerShdw blurRad="38100" dist="38100" dir="2700000" algn="tl">
                    <a:srgbClr val="000000">
                      <a:alpha val="43137"/>
                    </a:srgbClr>
                  </a:outerShdw>
                </a:effectLst>
                <a:latin typeface="Arial Narrow" pitchFamily="34" charset="0"/>
              </a:rPr>
              <a: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8:26-39</a:t>
            </a:r>
            <a:r>
              <a:rPr lang="en-US" sz="28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4F6250C1-7328-423A-A6E6-B0673AC363B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Recognize the Way to Pray</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77C070-A7A0-403D-9236-279D017A4A7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FA5E4F7-968F-4564-A833-F4E03837F503}"/>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Examples of Gentile conversions: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339966"/>
                </a:solidFill>
                <a:effectLst>
                  <a:outerShdw blurRad="38100" dist="38100" dir="2700000" algn="tl">
                    <a:srgbClr val="000000">
                      <a:alpha val="43137"/>
                    </a:srgbClr>
                  </a:outerShdw>
                </a:effectLst>
                <a:latin typeface="Arial Narrow" pitchFamily="34" charset="0"/>
              </a:rPr>
              <a:t>The Ethiopian </a:t>
            </a:r>
            <a:r>
              <a:rPr lang="en-US" sz="2800" b="1" dirty="0">
                <a:solidFill>
                  <a:srgbClr val="990033"/>
                </a:solidFill>
                <a:effectLst>
                  <a:outerShdw blurRad="38100" dist="38100" dir="2700000" algn="tl">
                    <a:srgbClr val="000000">
                      <a:alpha val="43137"/>
                    </a:srgbClr>
                  </a:outerShdw>
                </a:effectLst>
                <a:latin typeface="Arial" pitchFamily="34" charset="0"/>
                <a:cs typeface="Arial" pitchFamily="34" charset="0"/>
              </a:rPr>
              <a: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8:26-39</a:t>
            </a:r>
            <a:r>
              <a:rPr lang="en-US" sz="2800" b="1" dirty="0">
                <a:solidFill>
                  <a:srgbClr val="990033"/>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339966"/>
                </a:solidFill>
                <a:effectLst>
                  <a:outerShdw blurRad="38100" dist="38100" dir="2700000" algn="tl">
                    <a:srgbClr val="000000">
                      <a:alpha val="43137"/>
                    </a:srgbClr>
                  </a:outerShdw>
                </a:effectLst>
                <a:latin typeface="Arial Narrow" pitchFamily="34" charset="0"/>
              </a:rPr>
              <a:t>Cornelius</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rgbClr val="990033"/>
                </a:solidFill>
                <a:effectLst>
                  <a:outerShdw blurRad="38100" dist="38100" dir="2700000" algn="tl">
                    <a:srgbClr val="000000">
                      <a:alpha val="43137"/>
                    </a:srgbClr>
                  </a:outerShdw>
                </a:effectLst>
                <a:latin typeface="Arial" pitchFamily="34" charset="0"/>
                <a:cs typeface="Arial" pitchFamily="34" charset="0"/>
              </a:rPr>
              <a: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10:1-48</a:t>
            </a:r>
            <a:r>
              <a:rPr lang="en-US" sz="2800" b="1" dirty="0">
                <a:solidFill>
                  <a:srgbClr val="990033"/>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63430636-3673-4CD9-9139-57B4DF12D13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Recognize the Way to Pray</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B1EF504-75AE-4A52-B47E-B05C5D368CF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8525249-0240-4AC1-88E3-57B84586230B}"/>
              </a:ext>
            </a:extLst>
          </p:cNvPr>
          <p:cNvSpPr>
            <a:spLocks noGrp="1" noChangeArrowheads="1"/>
          </p:cNvSpPr>
          <p:nvPr>
            <p:ph idx="1"/>
          </p:nvPr>
        </p:nvSpPr>
        <p:spPr>
          <a:xfrm>
            <a:off x="533400" y="1066800"/>
            <a:ext cx="8229600" cy="53340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 is pleased when </a:t>
            </a:r>
            <a:r>
              <a:rPr lang="en-US" sz="4400" b="1" u="sng" dirty="0">
                <a:solidFill>
                  <a:srgbClr val="990033"/>
                </a:solidFill>
                <a:effectLst>
                  <a:outerShdw blurRad="38100" dist="38100" dir="2700000" algn="tl">
                    <a:srgbClr val="000000">
                      <a:alpha val="43137"/>
                    </a:srgbClr>
                  </a:outerShdw>
                </a:effectLst>
                <a:latin typeface="Arial Narrow" pitchFamily="34" charset="0"/>
              </a:rPr>
              <a:t>faith</a:t>
            </a:r>
            <a:r>
              <a:rPr lang="en-US" sz="4400" b="1" dirty="0">
                <a:solidFill>
                  <a:srgbClr val="990033"/>
                </a:solidFill>
                <a:effectLst>
                  <a:outerShdw blurRad="38100" dist="38100" dir="2700000" algn="tl">
                    <a:srgbClr val="000000">
                      <a:alpha val="43137"/>
                    </a:srgbClr>
                  </a:outerShdw>
                </a:effectLst>
                <a:latin typeface="Arial Narrow" pitchFamily="34" charset="0"/>
              </a:rPr>
              <a:t> is expressed.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Faith is the criteria for a relationship with God - not </a:t>
            </a:r>
            <a:r>
              <a:rPr lang="en-US" sz="4400" b="1" u="sng" dirty="0">
                <a:solidFill>
                  <a:srgbClr val="990033"/>
                </a:solidFill>
                <a:effectLst>
                  <a:outerShdw blurRad="38100" dist="38100" dir="2700000" algn="tl">
                    <a:srgbClr val="000000">
                      <a:alpha val="43137"/>
                    </a:srgbClr>
                  </a:outerShdw>
                </a:effectLst>
                <a:latin typeface="Arial Narrow" pitchFamily="34" charset="0"/>
              </a:rPr>
              <a:t>heredity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Like the Centurion, you must pray with the faith that God is </a:t>
            </a:r>
            <a:r>
              <a:rPr lang="en-US" sz="4400" b="1" u="sng" dirty="0">
                <a:solidFill>
                  <a:srgbClr val="990033"/>
                </a:solidFill>
                <a:effectLst>
                  <a:outerShdw blurRad="38100" dist="38100" dir="2700000" algn="tl">
                    <a:srgbClr val="000000">
                      <a:alpha val="43137"/>
                    </a:srgbClr>
                  </a:outerShdw>
                </a:effectLst>
                <a:latin typeface="Arial Narrow" pitchFamily="34" charset="0"/>
              </a:rPr>
              <a:t>present</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hears</a:t>
            </a:r>
            <a:r>
              <a:rPr lang="en-US" sz="4400" b="1" dirty="0">
                <a:solidFill>
                  <a:srgbClr val="990033"/>
                </a:solidFill>
                <a:effectLst>
                  <a:outerShdw blurRad="38100" dist="38100" dir="2700000" algn="tl">
                    <a:srgbClr val="000000">
                      <a:alpha val="43137"/>
                    </a:srgbClr>
                  </a:outerShdw>
                </a:effectLst>
                <a:latin typeface="Arial Narrow" pitchFamily="34" charset="0"/>
              </a:rPr>
              <a:t> you &amp; </a:t>
            </a:r>
            <a:r>
              <a:rPr lang="en-US" sz="4400" b="1" u="sng" dirty="0">
                <a:solidFill>
                  <a:srgbClr val="990033"/>
                </a:solidFill>
                <a:effectLst>
                  <a:outerShdw blurRad="38100" dist="38100" dir="2700000" algn="tl">
                    <a:srgbClr val="000000">
                      <a:alpha val="43137"/>
                    </a:srgbClr>
                  </a:outerShdw>
                </a:effectLst>
                <a:latin typeface="Arial Narrow" pitchFamily="34" charset="0"/>
              </a:rPr>
              <a:t>answers</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3EDC6F1A-3DF3-4030-BC9F-B31F8DD165F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Recognize the Way to Pray</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8AB1556-ADA6-4E5C-B2F8-C5CB0D0727D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7FE84DB-B4C7-40D4-A544-AB5D91FF7933}"/>
              </a:ext>
            </a:extLst>
          </p:cNvPr>
          <p:cNvSpPr>
            <a:spLocks noGrp="1" noChangeArrowheads="1"/>
          </p:cNvSpPr>
          <p:nvPr>
            <p:ph idx="1"/>
          </p:nvPr>
        </p:nvSpPr>
        <p:spPr>
          <a:xfrm>
            <a:off x="4572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Recognize the Power of God</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u="sng" dirty="0">
                <a:solidFill>
                  <a:srgbClr val="990033"/>
                </a:solidFill>
                <a:effectLst>
                  <a:outerShdw blurRad="38100" dist="38100" dir="2700000" algn="tl">
                    <a:srgbClr val="000000">
                      <a:alpha val="43137"/>
                    </a:srgbClr>
                  </a:outerShdw>
                </a:effectLst>
                <a:latin typeface="Arial Narrow" pitchFamily="34" charset="0"/>
              </a:rPr>
              <a:t>Nothing is to big for Him</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Recognize Your Own Condition</a:t>
            </a:r>
          </a:p>
          <a:p>
            <a:pPr marL="609600" indent="-609600" algn="ctr" eaLnBrk="1" fontAlgn="auto" hangingPunct="1">
              <a:spcAft>
                <a:spcPts val="0"/>
              </a:spcAft>
              <a:buFont typeface="Wingdings 2" panose="05020102010507070707" pitchFamily="18" charset="2"/>
              <a:buNone/>
              <a:defRPr/>
            </a:pPr>
            <a:r>
              <a:rPr lang="en-US" sz="4400" b="1" u="sng" dirty="0">
                <a:solidFill>
                  <a:srgbClr val="990033"/>
                </a:solidFill>
                <a:effectLst>
                  <a:outerShdw blurRad="38100" dist="38100" dir="2700000" algn="tl">
                    <a:srgbClr val="000000">
                      <a:alpha val="43137"/>
                    </a:srgbClr>
                  </a:outerShdw>
                </a:effectLst>
                <a:latin typeface="Arial Narrow" pitchFamily="34" charset="0"/>
              </a:rPr>
              <a:t>A sinner saved by grace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 Recognize the Way to Pray</a:t>
            </a:r>
          </a:p>
          <a:p>
            <a:pPr marL="609600" indent="-609600" algn="ctr" eaLnBrk="1" fontAlgn="auto" hangingPunct="1">
              <a:spcAft>
                <a:spcPts val="0"/>
              </a:spcAft>
              <a:buFont typeface="Wingdings 2" panose="05020102010507070707" pitchFamily="18" charset="2"/>
              <a:buNone/>
              <a:defRPr/>
            </a:pPr>
            <a:r>
              <a:rPr lang="en-US" sz="4400" b="1" u="sng" dirty="0">
                <a:solidFill>
                  <a:srgbClr val="990033"/>
                </a:solidFill>
                <a:effectLst>
                  <a:outerShdw blurRad="38100" dist="38100" dir="2700000" algn="tl">
                    <a:srgbClr val="000000">
                      <a:alpha val="43137"/>
                    </a:srgbClr>
                  </a:outerShdw>
                </a:effectLst>
                <a:latin typeface="Arial Narrow" pitchFamily="34" charset="0"/>
              </a:rPr>
              <a:t>With faith that He hears &amp; answers</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81924" name="Rectangle 3">
            <a:extLst>
              <a:ext uri="{FF2B5EF4-FFF2-40B4-BE49-F238E27FC236}">
                <a16:creationId xmlns:a16="http://schemas.microsoft.com/office/drawing/2014/main" id="{6CEB5F50-9D61-487F-979F-98143B3458CF}"/>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5216A4C-E732-46BB-B36E-181C0E2CDBB4}"/>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1C29A94-0BF7-463B-97F2-6D6BDAACBC65}"/>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Recognize the Power of God</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2569082-AF55-4618-90EA-BE0C20D7C5B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6492AB4-CFA5-4CC9-8E66-18E7E3D5C2BC}"/>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was the servant?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a:solidFill>
                  <a:srgbClr val="339966"/>
                </a:solidFill>
                <a:effectLst>
                  <a:outerShdw blurRad="38100" dist="38100" dir="2700000" algn="tl">
                    <a:srgbClr val="000000">
                      <a:alpha val="43137"/>
                    </a:srgbClr>
                  </a:outerShdw>
                </a:effectLst>
                <a:latin typeface="Arial Narrow" pitchFamily="34" charset="0"/>
              </a:rPr>
              <a:t>Servant</a:t>
            </a:r>
            <a:r>
              <a:rPr lang="en-US" sz="4400" b="1">
                <a:solidFill>
                  <a:srgbClr val="C00000"/>
                </a:solidFill>
                <a:effectLst>
                  <a:outerShdw blurRad="38100" dist="38100" dir="2700000" algn="tl">
                    <a:srgbClr val="000000">
                      <a:alpha val="43137"/>
                    </a:srgbClr>
                  </a:outerShdw>
                </a:effectLst>
                <a:latin typeface="Arial Narrow" pitchFamily="34" charset="0"/>
              </a:rPr>
              <a:t> </a:t>
            </a:r>
            <a:r>
              <a:rPr lang="en-US" sz="4400" b="1">
                <a:solidFill>
                  <a:schemeClr val="tx1"/>
                </a:solidFill>
                <a:effectLst>
                  <a:outerShdw blurRad="38100" dist="38100" dir="2700000" algn="tl">
                    <a:srgbClr val="000000">
                      <a:alpha val="43137"/>
                    </a:srgbClr>
                  </a:outerShdw>
                </a:effectLst>
                <a:latin typeface="Arial Narrow" pitchFamily="34" charset="0"/>
              </a:rPr>
              <a:t>*</a:t>
            </a:r>
            <a:r>
              <a:rPr lang="en-US" sz="4400" b="1">
                <a:solidFill>
                  <a:srgbClr val="C00000"/>
                </a:solidFill>
                <a:effectLst>
                  <a:outerShdw blurRad="38100" dist="38100" dir="2700000" algn="tl">
                    <a:srgbClr val="000000">
                      <a:alpha val="43137"/>
                    </a:srgbClr>
                  </a:outerShdw>
                </a:effectLst>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a young male 	child; pre-puberty.</a:t>
            </a:r>
          </a:p>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8:6 - “Lord,” he said, “my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servant</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lies at home paralyzed and in terrible </a:t>
            </a:r>
            <a:r>
              <a:rPr lang="en-US" sz="2400" b="1">
                <a:solidFill>
                  <a:schemeClr val="tx1"/>
                </a:solidFill>
                <a:effectLst>
                  <a:outerShdw blurRad="38100" dist="38100" dir="2700000" algn="tl">
                    <a:srgbClr val="000000">
                      <a:alpha val="43137"/>
                    </a:srgbClr>
                  </a:outerShdw>
                </a:effectLst>
                <a:latin typeface="Arial" pitchFamily="34" charset="0"/>
                <a:cs typeface="Arial" pitchFamily="34" charset="0"/>
              </a:rPr>
              <a:t>suffering.”</a:t>
            </a:r>
          </a:p>
          <a:p>
            <a:pPr marL="609600" indent="-609600" algn="just" eaLnBrk="1" fontAlgn="auto" hangingPunct="1">
              <a:spcAft>
                <a:spcPts val="0"/>
              </a:spcAft>
              <a:buFont typeface="Wingdings 2" panose="05020102010507070707" pitchFamily="18" charset="2"/>
              <a:buNone/>
              <a:defRPr/>
            </a:pPr>
            <a:endParaRPr lang="en-US" sz="24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BibliaLS" pitchFamily="2" charset="-79"/>
            </a:endParaRP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BibliaLS" pitchFamily="2" charset="-79"/>
            </a:endParaRP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BibliaLS" pitchFamily="2" charset="-79"/>
            </a:endParaRP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BibliaLS" pitchFamily="2" charset="-79"/>
              </a:rPr>
              <a:t>* </a:t>
            </a:r>
            <a:r>
              <a:rPr lang="el-GR"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BibliaLS" pitchFamily="2" charset="-79"/>
              </a:rPr>
              <a:t>παῖς</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4BDB35BC-6E43-493C-A033-D4915976A06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Recognize the Power of God</a:t>
            </a:r>
            <a:endParaRPr lang="en-US"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F280D48-A4FA-42A9-8788-93B5EA386B2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EA0F2D6-D862-4166-8BC3-98C896FA9E16}"/>
              </a:ext>
            </a:extLst>
          </p:cNvPr>
          <p:cNvSpPr>
            <a:spLocks noGrp="1" noChangeArrowheads="1"/>
          </p:cNvSpPr>
          <p:nvPr>
            <p:ph idx="1"/>
          </p:nvPr>
        </p:nvSpPr>
        <p:spPr>
          <a:xfrm>
            <a:off x="457200" y="1066800"/>
            <a:ext cx="8229600" cy="5791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Who was the servant?</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339966"/>
                </a:solidFill>
                <a:effectLst>
                  <a:outerShdw blurRad="38100" dist="38100" dir="2700000" algn="tl">
                    <a:srgbClr val="C0C0C0"/>
                  </a:outerShdw>
                </a:effectLst>
                <a:latin typeface="Arial Narrow" panose="020B0606020202030204" pitchFamily="34" charset="0"/>
              </a:rPr>
              <a:t>Servant</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 a young male 	child; pre-puberty.</a:t>
            </a:r>
          </a:p>
          <a:p>
            <a:pPr marL="609600" indent="-609600" algn="just" eaLnBrk="1" hangingPunct="1">
              <a:buFont typeface="Wingdings 2" panose="05020102010507070707" pitchFamily="18" charset="2"/>
              <a:buNone/>
            </a:pPr>
            <a:r>
              <a:rPr lang="en-US" altLang="en-US" sz="24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Matthew 8:6 - “Lord,” he said, “my </a:t>
            </a:r>
            <a:r>
              <a:rPr lang="en-US" altLang="en-US" sz="24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servant</a:t>
            </a:r>
            <a:r>
              <a:rPr lang="en-US" altLang="en-US" sz="24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lies at home paralyzed and in terrible suffering.”</a:t>
            </a:r>
          </a:p>
          <a:p>
            <a:pPr marL="609600" indent="-609600" algn="just" eaLnBrk="1" hangingPunct="1">
              <a:buFont typeface="Wingdings 2" panose="05020102010507070707" pitchFamily="18" charset="2"/>
              <a:buNone/>
            </a:pPr>
            <a:r>
              <a:rPr lang="en-US" altLang="en-US" sz="24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Luke 7:2 - There a centurion’s </a:t>
            </a:r>
            <a:r>
              <a:rPr lang="en-US" altLang="en-US" sz="24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servant</a:t>
            </a:r>
            <a:r>
              <a:rPr lang="en-US" altLang="en-US" sz="24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whom his master valued highly, was sick and about to die.</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Here,</a:t>
            </a:r>
            <a:r>
              <a:rPr lang="en-US" altLang="en-US" sz="4400" b="1">
                <a:solidFill>
                  <a:srgbClr val="C00000"/>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servant</a:t>
            </a:r>
            <a:r>
              <a:rPr lang="en-US" altLang="en-US" sz="4400" b="1">
                <a:solidFill>
                  <a:srgbClr val="C00000"/>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C00000"/>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slave</a:t>
            </a:r>
            <a:r>
              <a:rPr lang="en-US" altLang="en-US" sz="4400" b="1">
                <a:solidFill>
                  <a:srgbClr val="990033"/>
                </a:solidFill>
                <a:effectLst>
                  <a:outerShdw blurRad="38100" dist="38100" dir="2700000" algn="tl">
                    <a:srgbClr val="C0C0C0"/>
                  </a:outerShdw>
                </a:effectLst>
                <a:latin typeface="Arial Narrow" panose="020B0606020202030204" pitchFamily="34" charset="0"/>
              </a:rPr>
              <a:t>, servant.</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BibliaLS" pitchFamily="2" charset="-79"/>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BibliaLS" pitchFamily="2" charset="-79"/>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BibliaLS" pitchFamily="2" charset="-79"/>
              </a:rPr>
              <a:t>παῖς</a:t>
            </a: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BibliaLS" pitchFamily="2" charset="-79"/>
              </a:rPr>
              <a:t>    **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δοῦλος</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389BFD47-ED6D-4FFB-A49D-81D91A80F66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Recognize the Power of God</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781811-9AA2-4E46-AB44-345CFF87804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2DE871E-62DB-43DA-AFC9-27CD1949E69C}"/>
              </a:ext>
            </a:extLst>
          </p:cNvPr>
          <p:cNvSpPr>
            <a:spLocks noGrp="1" noChangeArrowheads="1"/>
          </p:cNvSpPr>
          <p:nvPr>
            <p:ph idx="1"/>
          </p:nvPr>
        </p:nvSpPr>
        <p:spPr>
          <a:xfrm>
            <a:off x="457200" y="10668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was the servant?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a:solidFill>
                  <a:srgbClr val="339966"/>
                </a:solidFill>
                <a:effectLst>
                  <a:outerShdw blurRad="38100" dist="38100" dir="2700000" algn="tl">
                    <a:srgbClr val="000000">
                      <a:alpha val="43137"/>
                    </a:srgbClr>
                  </a:outerShdw>
                </a:effectLst>
                <a:latin typeface="Arial Narrow" pitchFamily="34" charset="0"/>
              </a:rPr>
              <a:t>Servant</a:t>
            </a:r>
            <a:r>
              <a:rPr lang="en-US" sz="4400" b="1">
                <a:solidFill>
                  <a:srgbClr val="C00000"/>
                </a:solidFill>
                <a:effectLst>
                  <a:outerShdw blurRad="38100" dist="38100" dir="2700000" algn="tl">
                    <a:srgbClr val="000000">
                      <a:alpha val="43137"/>
                    </a:srgbClr>
                  </a:outerShdw>
                </a:effectLst>
                <a:latin typeface="Arial Narrow" pitchFamily="34" charset="0"/>
              </a:rPr>
              <a:t> </a:t>
            </a:r>
            <a:r>
              <a:rPr lang="en-US" sz="4400" b="1">
                <a:solidFill>
                  <a:schemeClr val="tx1"/>
                </a:solidFill>
                <a:effectLst>
                  <a:outerShdw blurRad="38100" dist="38100" dir="2700000" algn="tl">
                    <a:srgbClr val="000000">
                      <a:alpha val="43137"/>
                    </a:srgbClr>
                  </a:outerShdw>
                </a:effectLst>
                <a:latin typeface="Arial Narrow" pitchFamily="34" charset="0"/>
              </a:rPr>
              <a:t>*</a:t>
            </a:r>
            <a:r>
              <a:rPr lang="en-US" sz="4400" b="1">
                <a:solidFill>
                  <a:srgbClr val="C00000"/>
                </a:solidFill>
                <a:effectLst>
                  <a:outerShdw blurRad="38100" dist="38100" dir="2700000" algn="tl">
                    <a:srgbClr val="000000">
                      <a:alpha val="43137"/>
                    </a:srgbClr>
                  </a:outerShdw>
                </a:effectLst>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a young male 	child; pre-puberty.</a:t>
            </a:r>
          </a:p>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8:6 - “Lord,” he said, “my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servant</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lies at home paralyzed and in terrible suffering.”</a:t>
            </a:r>
          </a:p>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Luke 7:2 - There a centurion’s servant,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whom his master</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valued highly</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was sick and about to die.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He certainly had his master’s </a:t>
            </a:r>
            <a:r>
              <a:rPr lang="en-US" sz="4400" b="1">
                <a:solidFill>
                  <a:srgbClr val="990033"/>
                </a:solidFill>
                <a:effectLst>
                  <a:outerShdw blurRad="38100" dist="38100" dir="2700000" algn="tl">
                    <a:srgbClr val="000000">
                      <a:alpha val="43137"/>
                    </a:srgbClr>
                  </a:outerShdw>
                </a:effectLst>
                <a:latin typeface="Arial Narrow" pitchFamily="34" charset="0"/>
              </a:rPr>
              <a:t>affection!</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BibliaLS" pitchFamily="2" charset="-79"/>
              </a:rPr>
              <a:t>* </a:t>
            </a:r>
            <a:r>
              <a:rPr lang="el-GR"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BibliaLS" pitchFamily="2" charset="-79"/>
              </a:rPr>
              <a:t>παῖς</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F3AFBE6-A98C-4CC1-A4E3-6A14EEF4CCC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Recognize the Power of God</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378BA51-0555-42CC-B0DE-5CF18E995EB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7462DB4-4C6A-4104-A4EA-5A41F20301B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800" b="1" dirty="0">
                <a:solidFill>
                  <a:srgbClr val="990033"/>
                </a:solidFill>
                <a:effectLst>
                  <a:outerShdw blurRad="38100" dist="38100" dir="2700000" algn="tl">
                    <a:srgbClr val="000000">
                      <a:alpha val="43137"/>
                    </a:srgbClr>
                  </a:outerShdw>
                </a:effectLst>
                <a:latin typeface="Arial Narrow" pitchFamily="34" charset="0"/>
              </a:rPr>
              <a:t>A. Who was the servant?</a:t>
            </a:r>
          </a:p>
          <a:p>
            <a:pPr marL="609600" indent="-609600" algn="just" eaLnBrk="1" fontAlgn="auto" hangingPunct="1">
              <a:spcAft>
                <a:spcPts val="0"/>
              </a:spcAft>
              <a:buFont typeface="Wingdings 2" panose="05020102010507070707" pitchFamily="18" charset="2"/>
              <a:buNone/>
              <a:defRPr/>
            </a:pPr>
            <a:r>
              <a:rPr lang="en-US" sz="4800" b="1" dirty="0">
                <a:solidFill>
                  <a:srgbClr val="990033"/>
                </a:solidFill>
                <a:effectLst>
                  <a:outerShdw blurRad="38100" dist="38100" dir="2700000" algn="tl">
                    <a:srgbClr val="000000">
                      <a:alpha val="43137"/>
                    </a:srgbClr>
                  </a:outerShdw>
                </a:effectLst>
                <a:latin typeface="Arial Narrow" pitchFamily="34" charset="0"/>
              </a:rPr>
              <a:t>B. What was his condition?</a:t>
            </a:r>
            <a:r>
              <a:rPr lang="en-US" sz="4400" b="1" dirty="0">
                <a:solidFill>
                  <a:srgbClr val="990033"/>
                </a:solidFill>
                <a:effectLst>
                  <a:outerShdw blurRad="38100" dist="38100" dir="2700000" algn="tl">
                    <a:srgbClr val="000000">
                      <a:alpha val="43137"/>
                    </a:srgbClr>
                  </a:outerShdw>
                </a:effectLst>
                <a:latin typeface="Arial Narrow" pitchFamily="34" charset="0"/>
              </a:rPr>
              <a:t>	</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8:6 - “Lord,” he said, “my servant lies at home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paralyzed and in terrible suffering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7:2 - There a centurion’s servant, whom his master valued highly, was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sick and about to die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62CB355E-31AE-4C25-9313-EADC9D069EB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Recognize the Power of God</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724EC7E-4009-4EF4-B511-6EE7C6F279B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415F9F9-322A-481E-A6A0-7E50FA4A4A71}"/>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was the servant?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his condition?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was the Centurion’s attitude?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8:9 - For I myself am a man under authority, with soldiers under me. I tell this one, ‘Go,’ and he goes; and that one, ‘Come,’ and he comes. I say to my servant, ‘Do this,’ and he does it.</a:t>
            </a:r>
            <a:endParaRPr lang="en-US" sz="44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26C1E479-8DDA-43A5-9623-376587A0DF7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Recognize the Power of God</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18821</TotalTime>
  <Words>1844</Words>
  <Application>Microsoft Office PowerPoint</Application>
  <PresentationFormat>On-screen Show (4:3)</PresentationFormat>
  <Paragraphs>208</Paragraphs>
  <Slides>35</Slides>
  <Notes>35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Arial Narrow</vt:lpstr>
      <vt:lpstr>Arial</vt:lpstr>
      <vt:lpstr>Lucida Sans Unicode</vt:lpstr>
      <vt:lpstr>Wingdings 2</vt:lpstr>
      <vt:lpstr>Calibri</vt:lpstr>
      <vt:lpstr>Times New Roman</vt:lpstr>
      <vt:lpstr>Segoe UI Symbol</vt:lpstr>
      <vt:lpstr>BibliaLS</vt:lpstr>
      <vt:lpstr>Trek</vt:lpstr>
      <vt:lpstr>How  to  have effective prayers</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1172</cp:revision>
  <dcterms:created xsi:type="dcterms:W3CDTF">2005-04-23T22:37:40Z</dcterms:created>
  <dcterms:modified xsi:type="dcterms:W3CDTF">2021-02-03T00:34:05Z</dcterms:modified>
</cp:coreProperties>
</file>