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handoutMasterIdLst>
    <p:handoutMasterId r:id="rId54"/>
  </p:handoutMasterIdLst>
  <p:sldIdLst>
    <p:sldId id="398" r:id="rId2"/>
    <p:sldId id="678" r:id="rId3"/>
    <p:sldId id="1123" r:id="rId4"/>
    <p:sldId id="925" r:id="rId5"/>
    <p:sldId id="1082" r:id="rId6"/>
    <p:sldId id="1083" r:id="rId7"/>
    <p:sldId id="1084" r:id="rId8"/>
    <p:sldId id="1085" r:id="rId9"/>
    <p:sldId id="1086" r:id="rId10"/>
    <p:sldId id="1121" r:id="rId11"/>
    <p:sldId id="1087" r:id="rId12"/>
    <p:sldId id="880" r:id="rId13"/>
    <p:sldId id="1128" r:id="rId14"/>
    <p:sldId id="1129" r:id="rId15"/>
    <p:sldId id="651" r:id="rId16"/>
    <p:sldId id="1089" r:id="rId17"/>
    <p:sldId id="1091" r:id="rId18"/>
    <p:sldId id="1092" r:id="rId19"/>
    <p:sldId id="1093" r:id="rId20"/>
    <p:sldId id="1090" r:id="rId21"/>
    <p:sldId id="1094" r:id="rId22"/>
    <p:sldId id="1095" r:id="rId23"/>
    <p:sldId id="1096" r:id="rId24"/>
    <p:sldId id="1098" r:id="rId25"/>
    <p:sldId id="1097" r:id="rId26"/>
    <p:sldId id="1099" r:id="rId27"/>
    <p:sldId id="1100" r:id="rId28"/>
    <p:sldId id="1101" r:id="rId29"/>
    <p:sldId id="1102" r:id="rId30"/>
    <p:sldId id="1103" r:id="rId31"/>
    <p:sldId id="1104" r:id="rId32"/>
    <p:sldId id="1105" r:id="rId33"/>
    <p:sldId id="1106" r:id="rId34"/>
    <p:sldId id="1107" r:id="rId35"/>
    <p:sldId id="1126" r:id="rId36"/>
    <p:sldId id="1127" r:id="rId37"/>
    <p:sldId id="1108" r:id="rId38"/>
    <p:sldId id="1109" r:id="rId39"/>
    <p:sldId id="1110" r:id="rId40"/>
    <p:sldId id="1111" r:id="rId41"/>
    <p:sldId id="1112" r:id="rId42"/>
    <p:sldId id="1114" r:id="rId43"/>
    <p:sldId id="1115" r:id="rId44"/>
    <p:sldId id="1122" r:id="rId45"/>
    <p:sldId id="1116" r:id="rId46"/>
    <p:sldId id="1117" r:id="rId47"/>
    <p:sldId id="1113" r:id="rId48"/>
    <p:sldId id="1118" r:id="rId49"/>
    <p:sldId id="1119" r:id="rId50"/>
    <p:sldId id="1120" r:id="rId51"/>
    <p:sldId id="1025" r:id="rId52"/>
  </p:sldIdLst>
  <p:sldSz cx="9144000" cy="6858000" type="screen4x3"/>
  <p:notesSz cx="6858000" cy="91440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D023C4C-8FCE-4506-7D3B-E8E43A38DC6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3B902B7-4A10-0054-C786-C4DA76BC626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E08863D2-8343-4190-7CA1-CD646187E507}"/>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BA760FFD-5659-C756-85D9-2DF9151C76A9}"/>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A256C0B0-5A2B-4079-84FF-5E349F99F9D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26C059-58A5-619C-64F4-CB4F6323172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58475555-0AF4-4080-B750-3914788C6E3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6243423-4FA7-4813-BEA8-E6F2637769C2}" type="datetimeFigureOut">
              <a:rPr lang="en-US"/>
              <a:pPr>
                <a:defRPr/>
              </a:pPr>
              <a:t>3/21/2024</a:t>
            </a:fld>
            <a:endParaRPr lang="en-US" dirty="0"/>
          </a:p>
        </p:txBody>
      </p:sp>
      <p:sp>
        <p:nvSpPr>
          <p:cNvPr id="4" name="Slide Image Placeholder 3">
            <a:extLst>
              <a:ext uri="{FF2B5EF4-FFF2-40B4-BE49-F238E27FC236}">
                <a16:creationId xmlns:a16="http://schemas.microsoft.com/office/drawing/2014/main" id="{8EA6AD1A-1A0D-C00C-D81E-9D2B66B6843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EAA99F2B-88DA-11DF-97CE-4A6359921B6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39EF458-C09E-6C09-67BB-DF128012173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FD96476D-ABCE-D817-FBC7-C59D67A7C04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DB102A0-F9DC-4CBB-9ECA-7FD315FE280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603E2A74-38B4-11FD-A024-791742DF24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6611A7C3-ADDA-1EAF-99FC-C6AFF2783D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5C78A90A-A742-FA78-FC0C-E588048489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29E555D-C9EC-4211-8F51-6826C1201FEE}"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EDDE9F6-717F-DACF-5F64-16370F4443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DAA78BA7-9076-4F0B-C05F-AA27402E87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B5C90E41-B3EA-2C08-25E0-DDB7187F69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039E47A-FBC1-41F5-B31E-B9F87685B843}"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306AE29C-62FE-12DB-AFEC-3B6D722271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34604F39-050E-8D51-545B-B3DED048B9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E26D1275-73A4-5D08-2E29-5C874A8F71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463877E-D56A-4EDA-A1F9-CA9D534F97A2}"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12A1152B-96BF-C233-B5E8-A6D7948DD5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6042C15-441D-6991-D1DD-4C6A9D5763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A2832B4A-2991-33BE-232C-0F1E7B10B2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4D60AF8-A209-4E45-8DB2-62EC66EA9823}"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652D206-17E3-BA45-9741-94709E2056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E59B491D-6E79-2C44-B432-37F4AE8896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E5CF9C96-3ADA-70BA-EDDB-A20578611D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33F7BAE-7360-417B-8083-F396E4C655DA}" type="slidenum">
              <a:rPr lang="en-US" altLang="en-US" sz="1200"/>
              <a:pPr eaLnBrk="1" hangingPunct="1"/>
              <a:t>13</a:t>
            </a:fld>
            <a:endParaRPr lang="en-US" altLang="en-US" sz="1200"/>
          </a:p>
        </p:txBody>
      </p:sp>
    </p:spTree>
    <p:extLst>
      <p:ext uri="{BB962C8B-B14F-4D97-AF65-F5344CB8AC3E}">
        <p14:creationId xmlns:p14="http://schemas.microsoft.com/office/powerpoint/2010/main" val="55685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939DAE0-6EAA-6350-72D1-FFAC2E428D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28EF540-5079-2BFF-A1A4-17DCE6CFB8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D395A97-4432-D591-3207-B2DAB6DEE0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C1E6985-729A-4662-BD7D-215C6FAC3528}" type="slidenum">
              <a:rPr lang="en-US" altLang="en-US" sz="1200"/>
              <a:pPr eaLnBrk="1" hangingPunct="1"/>
              <a:t>14</a:t>
            </a:fld>
            <a:endParaRPr lang="en-US" altLang="en-US" sz="1200"/>
          </a:p>
        </p:txBody>
      </p:sp>
    </p:spTree>
    <p:extLst>
      <p:ext uri="{BB962C8B-B14F-4D97-AF65-F5344CB8AC3E}">
        <p14:creationId xmlns:p14="http://schemas.microsoft.com/office/powerpoint/2010/main" val="282367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33D4EC04-D15B-1F64-B83A-021A70EC1F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B14D0418-49FB-BBF5-B115-A9ADB83F6B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D25B353A-00E8-6268-E57D-652CD2B7A6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F9FBD6D-732D-4FBA-81B1-05B5A3344B79}"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994B13F1-A2BB-9E8A-9CEC-620058A1C6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4D6228B-72B2-264C-5F91-B8095109E8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9A028C43-E456-B03E-0344-E7F01A531B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2A70992-EA2F-4857-A4C7-7899124CDE76}"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0BC574F6-244C-AE26-EF77-7E8F9EDDD9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74FB4C31-E7FA-AC4A-567C-5D87F3A675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2B12D343-A433-ABBD-55CC-F71B886546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768CDFF-B58F-43C5-B7AE-49A45D7EA9B8}"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8F1F67F1-9AAD-3FE4-9EB0-6B195B9679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C100A6DA-86C6-ECCB-D934-1AC99821B7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FA91EC4C-5187-7067-D71D-008E34D827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A7A4BB9-4553-47A7-ACE3-0649F14AE839}"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F03E3BE7-E8C1-F716-12D2-0C76AEE1DF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123A9C3B-3A7D-EE0A-1F4A-A59BE61404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C80E4761-27FD-BF3C-74B8-261F77F6F4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7201FAB-B26F-4B2A-8420-76E193DC586B}"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BF11CFAA-4C1B-4594-133E-28F6F8A97D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1B9FBA85-CF68-E5AA-3F79-9A2FB5F175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637B0ED9-6937-D1BC-9BD0-28C83C56AB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E58B59D-3452-4B82-892F-60AAD56F7553}"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C2BD7ED-3A32-3060-D598-8A9D9623CF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E1589769-497D-3142-EA89-CE70CDD1FD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6DE0CBD1-D80E-24A0-76C2-2ED726BC12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4102814-130B-452A-8C7F-8CF3562EFD3C}"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16665C9E-7480-2787-0D68-001B3E5791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2B76F078-5DE3-296F-9E0C-7DEFAABA5A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34A750F0-870A-A56E-AACA-CD6A9C4D4A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D4184E4-57F8-4F39-92D8-85A1DBB3C07D}"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CD7DE4C1-E39C-8E93-D431-46ADE8FFB8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CC39AA96-7B5C-2FCD-E286-7990212EFE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66EFDBC4-9797-178E-CD6C-F6449275D1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D04C8B8-8382-4260-86B2-F82E78E879A8}"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8F7E0952-19FF-F9BC-DC94-E1360B396A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8D101EC1-0B8C-88C1-622F-7F292960AC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EF45595E-D4E9-A89E-6E83-C44443955B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99D3A1F-A07B-4E14-A40A-B986747A25CA}"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14F9A6B-7746-8F42-1AB8-4F76C3065D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459487D6-F0D8-71D0-BBC0-B3B65726CC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B287F7E-1219-C2AA-0795-7B4E8CF5AB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8E542B4-6CB4-4ED6-B546-826750F6441D}"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7D1F7AED-37FA-EC6F-A3A2-B877208FD1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0C0A8292-D198-9924-0321-A22BD137B4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1669E25A-E388-0D19-E1E6-14216523DA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9BF7FE3-4BC4-48B0-A8FE-023943765449}"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C773F538-8537-B7AD-1496-0FFB2B34AD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AC916D54-76BC-B50C-6C81-1167F5B2E3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6F4D7540-567C-2E96-0878-B9D8EEDC1B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40D2984-9FAD-48C7-AC2A-B79B68313821}"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91B20D26-9CF5-1752-E1CB-AF796EC862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B2BCCC30-C2C9-BD83-C3B7-0A0EEB23E9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5934FD1C-F10F-ACF8-A52E-5673F6796A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7DD26D3-69F5-4FE0-9E8C-CC37B2143532}"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2AFE18EB-543C-0843-29E5-677A6BA62B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A3E87C1C-60E7-37CC-A76B-B3AA0775AF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B12C2B15-2550-0E67-F141-63FA4019EC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0ECFC29-C101-4C0F-B431-03AFF8343918}"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FC6D57F8-F6C9-1CA9-3690-5073F18233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1DFC21D2-3235-80E7-9346-52DFDBFB62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a:extLst>
              <a:ext uri="{FF2B5EF4-FFF2-40B4-BE49-F238E27FC236}">
                <a16:creationId xmlns:a16="http://schemas.microsoft.com/office/drawing/2014/main" id="{6D3895D1-1B29-862A-BD48-228B782E8C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03C6B34-F118-4270-9AE0-325EF24381D5}"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C857F651-FBB6-AE74-1A7F-4C9F1A01EF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99C5844-B642-4E0B-DD09-FBBFE87F46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FB6F9A27-7807-6D60-33C9-D35A4A8B08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E0C75B9-605F-40C7-BE18-7781D5564EAE}" type="slidenum">
              <a:rPr lang="en-US" altLang="en-US" sz="1200"/>
              <a:pPr eaLnBrk="1" hangingPunct="1"/>
              <a:t>3</a:t>
            </a:fld>
            <a:endParaRPr lang="en-US" altLang="en-US" sz="1200"/>
          </a:p>
        </p:txBody>
      </p:sp>
    </p:spTree>
    <p:extLst>
      <p:ext uri="{BB962C8B-B14F-4D97-AF65-F5344CB8AC3E}">
        <p14:creationId xmlns:p14="http://schemas.microsoft.com/office/powerpoint/2010/main" val="413985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894F88A9-80FA-C674-BBF0-F82F4C6DB7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DB445C7C-98FD-21BD-4C51-A4FB2E451E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8E7C0EF4-E5E7-EB0E-D6CE-7610690F29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2D6256A-7D60-46DC-A0C7-373A10E1581C}"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08646CC8-5694-746E-ABC3-FBB43DF79E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535626F2-9B70-AD80-9D45-AA8B973DA6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a:extLst>
              <a:ext uri="{FF2B5EF4-FFF2-40B4-BE49-F238E27FC236}">
                <a16:creationId xmlns:a16="http://schemas.microsoft.com/office/drawing/2014/main" id="{DE591CFA-42B8-5B01-90EF-38420291B8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2784E22-DFBD-4A65-A686-7235EF6C8ECD}"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68FC2038-37FC-6A88-6DD6-7DD960BDD1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15D30B19-8675-5BE4-705B-1AEEFE36A4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9B159758-ED75-C493-0A09-FE74F2CDE8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B40B639-A44C-42AA-BE27-CE4775B2A65D}"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961D108B-D12A-DA59-B759-E4967A675C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1A7A916A-5B96-8241-98E3-F090D6F824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a:extLst>
              <a:ext uri="{FF2B5EF4-FFF2-40B4-BE49-F238E27FC236}">
                <a16:creationId xmlns:a16="http://schemas.microsoft.com/office/drawing/2014/main" id="{55BE31AF-B779-FAC9-759E-3B8018A052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6E6C36B-5B89-48AA-8F2D-658036863BB3}"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DCF21B23-F1F9-7027-0F3C-38CC686B20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0C7FCC02-39F1-DCA1-48FC-F33485CC55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77209FB9-67CF-E26D-90C2-5955ED15DB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F7CBC2C-7F58-4DE8-971A-F5F54135B363}"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28EEA7E3-99C0-39BF-9A1C-626A0715AF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514AC899-7CC7-E55B-490D-37D9C6D80B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51FE3287-3B2C-CDF5-C79C-7A9173F85B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79C69EA-0879-404F-B6C4-5EC1F6A6CF5A}" type="slidenum">
              <a:rPr lang="en-US" altLang="en-US" sz="1200"/>
              <a:pPr eaLnBrk="1" hangingPunct="1"/>
              <a:t>35</a:t>
            </a:fld>
            <a:endParaRPr lang="en-US" altLang="en-US" sz="1200"/>
          </a:p>
        </p:txBody>
      </p:sp>
    </p:spTree>
    <p:extLst>
      <p:ext uri="{BB962C8B-B14F-4D97-AF65-F5344CB8AC3E}">
        <p14:creationId xmlns:p14="http://schemas.microsoft.com/office/powerpoint/2010/main" val="759608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941759F-929D-43D1-2332-FAF9BA4E50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0605BB8-CC93-AD03-C52E-E798E04101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0D474AD-3DBB-254C-5070-9D5A4BCBC3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C95875C-EEDC-49D8-96F9-6BD363B39FDB}" type="slidenum">
              <a:rPr lang="en-US" altLang="en-US" sz="1200"/>
              <a:pPr eaLnBrk="1" hangingPunct="1"/>
              <a:t>36</a:t>
            </a:fld>
            <a:endParaRPr lang="en-US" altLang="en-US" sz="1200"/>
          </a:p>
        </p:txBody>
      </p:sp>
    </p:spTree>
    <p:extLst>
      <p:ext uri="{BB962C8B-B14F-4D97-AF65-F5344CB8AC3E}">
        <p14:creationId xmlns:p14="http://schemas.microsoft.com/office/powerpoint/2010/main" val="11839755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56942ACD-2D3F-98B1-2E93-8D92D012FC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F60CFAC3-6DF9-E21B-179D-65EE75A375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a:extLst>
              <a:ext uri="{FF2B5EF4-FFF2-40B4-BE49-F238E27FC236}">
                <a16:creationId xmlns:a16="http://schemas.microsoft.com/office/drawing/2014/main" id="{570390C6-4080-EE2A-147F-2E64C00D4C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8D11FFE-4AD2-4311-B3C3-037B02A8071D}"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712EB651-DC2B-F031-DEA8-B9D4C5BD33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50592580-5FB5-4316-E886-FDDFDF4B60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F24A4CFE-E58F-2CCF-2988-ECE266C7D7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ADC8637-95DB-448C-A73F-0C29EF31032A}" type="slidenum">
              <a:rPr lang="en-US" altLang="en-US" sz="1200"/>
              <a:pP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6ADD6B0C-C518-BF3F-4696-9DB09C325A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938BA099-E25C-070B-40C9-F255EF3589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a:extLst>
              <a:ext uri="{FF2B5EF4-FFF2-40B4-BE49-F238E27FC236}">
                <a16:creationId xmlns:a16="http://schemas.microsoft.com/office/drawing/2014/main" id="{F9B3A88C-E6A1-0722-68EC-7C50C7F7EA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8DC849F-E7B7-47D8-B805-545F75D1A567}" type="slidenum">
              <a:rPr lang="en-US" altLang="en-US" sz="1200"/>
              <a:pP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BE283124-A967-09C9-A0BD-9F0B1E518B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1A5D18E-1D96-B634-5274-50402F06E6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A51C528B-85BF-3F3E-F990-D66F10EF6C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52C048D-A9BD-4654-AF7B-63B45F43267E}" type="slidenum">
              <a:rPr lang="en-US" altLang="en-US" sz="1200"/>
              <a:pP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8C4EC5DD-02C1-76D6-E1BA-245426A788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AFA4CC3E-5CEC-E651-DA54-75209B270A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CFBAF455-DBCD-0089-3FF6-49D12EDB39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F3835CB-F12E-42D9-A961-82598BCE6F28}" type="slidenum">
              <a:rPr lang="en-US" altLang="en-US" sz="1200"/>
              <a:pP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C355129A-4160-7D39-F322-A6515DBE07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71B4C935-A1D8-4482-314E-952485E807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a:extLst>
              <a:ext uri="{FF2B5EF4-FFF2-40B4-BE49-F238E27FC236}">
                <a16:creationId xmlns:a16="http://schemas.microsoft.com/office/drawing/2014/main" id="{37B4A255-E404-A0AD-C098-6117DBB661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1FCFD00-12D8-4487-BC47-41A8F8A7A6D2}" type="slidenum">
              <a:rPr lang="en-US" altLang="en-US" sz="1200"/>
              <a:pP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A9D6357B-FF7E-7EA7-4CD9-D9C3FA698A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7E18D4F8-0D0F-C2E2-A34A-21A572259E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6500" name="Slide Number Placeholder 3">
            <a:extLst>
              <a:ext uri="{FF2B5EF4-FFF2-40B4-BE49-F238E27FC236}">
                <a16:creationId xmlns:a16="http://schemas.microsoft.com/office/drawing/2014/main" id="{6B88E903-BF7F-7646-04F6-D9B34D5CA6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EEAA081-55E0-4B89-B6B4-FECF2D9E1CBA}" type="slidenum">
              <a:rPr lang="en-US" altLang="en-US" sz="1200"/>
              <a:pP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27B58A86-33DC-DAD5-B5C4-8D0AC6BB9F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719A9902-72E9-3972-4C23-84B728114B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625ED870-F453-955C-A217-C1233A33AA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0B9A492-6D2A-4D68-A54E-2C5E5DDB2F94}" type="slidenum">
              <a:rPr lang="en-US" altLang="en-US" sz="1200"/>
              <a:pP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8EC564C5-0FC2-DD9A-19F3-ADEA40AF82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23AB2852-8D85-08CD-6849-0BB17DA4A3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8548" name="Slide Number Placeholder 3">
            <a:extLst>
              <a:ext uri="{FF2B5EF4-FFF2-40B4-BE49-F238E27FC236}">
                <a16:creationId xmlns:a16="http://schemas.microsoft.com/office/drawing/2014/main" id="{0F2F8427-E7ED-C687-C374-D50B021E09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BBC481B-7D0F-4408-8EC7-55CAC9D441E7}" type="slidenum">
              <a:rPr lang="en-US" altLang="en-US" sz="1200"/>
              <a:pPr eaLnBrk="1" hangingPunct="1"/>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1D4EA133-9775-3C2E-2893-953F0C0438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A6F7297E-7C2D-E117-32CF-D4BE950907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15F43588-5BFF-704B-2866-6A8C90C3D1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5EDF46B-E41C-4A4F-BFA1-DA058591BA79}" type="slidenum">
              <a:rPr lang="en-US" altLang="en-US" sz="1200"/>
              <a:pPr eaLnBrk="1" hangingPunct="1"/>
              <a:t>45</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BA22D674-D16E-2BAA-BF0B-72C4017A45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62FCC16C-EB5F-3BB3-6B27-5514E9C813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0596" name="Slide Number Placeholder 3">
            <a:extLst>
              <a:ext uri="{FF2B5EF4-FFF2-40B4-BE49-F238E27FC236}">
                <a16:creationId xmlns:a16="http://schemas.microsoft.com/office/drawing/2014/main" id="{F145766A-F0F5-C99A-098A-91D068AE76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02EC4D4-917D-4F90-8073-EB150163A44B}" type="slidenum">
              <a:rPr lang="en-US" altLang="en-US" sz="1200"/>
              <a:pPr eaLnBrk="1" hangingPunct="1"/>
              <a:t>46</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5F40978C-37C8-5DD8-14E6-F88A786910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48AF573C-D39C-297A-0939-C778A3856F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85040EDF-BA6F-73A1-4CE0-6B5B31F895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5CD5AFA-8D8F-480E-9EEA-EC676B18F923}" type="slidenum">
              <a:rPr lang="en-US" altLang="en-US" sz="1200"/>
              <a:pPr eaLnBrk="1" hangingPunct="1"/>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6E931FA3-DA79-F399-E965-A2FCEF40AF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B73D007A-7FBF-8B2E-E076-3F74C804FB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1926EE02-F708-F3AD-32B9-1DF3C62769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224584E-88B3-4E04-87AC-FE0E5ACB5D38}" type="slidenum">
              <a:rPr lang="en-US" altLang="en-US" sz="1200"/>
              <a:pPr eaLnBrk="1" hangingPunct="1"/>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B9FFAAB3-0B9B-B468-0E3D-E284338BA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59DE936C-58E8-00FB-1BCE-2528C671DC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44" name="Slide Number Placeholder 3">
            <a:extLst>
              <a:ext uri="{FF2B5EF4-FFF2-40B4-BE49-F238E27FC236}">
                <a16:creationId xmlns:a16="http://schemas.microsoft.com/office/drawing/2014/main" id="{586FA430-2D66-6714-5594-C06426F83D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238959A-2545-45C4-8560-BC005E66BAF2}" type="slidenum">
              <a:rPr lang="en-US" altLang="en-US" sz="1200"/>
              <a:pPr eaLnBrk="1" hangingPunct="1"/>
              <a:t>49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B6DB57B4-749F-22C2-98E2-F90794798F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402948E6-E08E-B66E-C7E8-CFE95CCBE4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CEC4AA35-42E8-ACF7-EA4C-1102FE4913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8FE162D-7538-4F18-995A-DCB5886F7BEB}" type="slidenum">
              <a:rPr lang="en-US" altLang="en-US" sz="1200"/>
              <a:pPr eaLnBrk="1" hangingPunct="1"/>
              <a:t>5</a:t>
            </a:fld>
            <a:endParaRPr lang="en-US" altLang="en-US"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CE10A54C-4F65-53B6-5A85-A9904705CC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F0DB2773-B5AE-79B5-01DA-41A60454FE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7ED558FA-D5AE-5BCA-EBEB-57F542AC1D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8C1E718-8685-4A04-B824-133362A96D49}" type="slidenum">
              <a:rPr lang="en-US" altLang="en-US" sz="1200"/>
              <a:pPr eaLnBrk="1" hangingPunct="1"/>
              <a:t>50</a:t>
            </a:fld>
            <a:endParaRPr lang="en-US" altLang="en-US"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7F56D32D-7EAA-40F8-26CF-C65F6F66C2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EA4F9FB8-FD71-BE72-FFF8-1DF45D7633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4692" name="Slide Number Placeholder 3">
            <a:extLst>
              <a:ext uri="{FF2B5EF4-FFF2-40B4-BE49-F238E27FC236}">
                <a16:creationId xmlns:a16="http://schemas.microsoft.com/office/drawing/2014/main" id="{A9C5E94B-81E3-2C85-254F-780F6BA57E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BEDD831-1A8B-47A5-A7FE-DF2781C04103}" type="slidenum">
              <a:rPr lang="en-US" altLang="en-US" sz="1200"/>
              <a:pPr eaLnBrk="1" hangingPunct="1"/>
              <a:t>51</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0528151-14A7-8A55-B0CF-74DB3ED61C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6638AC23-5C7A-C218-06F0-C49FBA2732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A0C69934-10E5-2099-A4EA-08042FD1A2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9904C11-1336-479B-AC23-5D22B2CF31D2}"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8BEB8851-0AC2-B4B5-7D0E-7DE562A07A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5FB5EA15-3BBB-B5F9-5A37-31037DDB94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346EC376-5862-A6AD-3F51-6287D506CC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3C7CD48-2D4C-4EFC-8E0E-07C89BCF11F6}"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B886285B-C6A8-DE86-9D66-3AEC69200A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552848BF-E65C-75B9-B88F-0C27033268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D25DAC40-F3E8-54EA-E5F3-D3EBE24D82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D97A2A5-12A7-414E-9912-7B91CB47D41D}"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6D2272D1-BCF3-DCED-2FBB-C28C2CA31F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E3C9F150-20C3-D6CF-E4C2-A8E77CB27E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E813A8C3-C6AC-0841-ABA1-CDEB63C17B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89F998F-0EFC-4DD5-B266-2541E1FEAC12}"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4D26C7DD-8072-CA8E-6F65-DDB4018A3C9A}"/>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BEB50B84-7F83-B1A4-F7D4-B15248CFDFCA}"/>
              </a:ext>
            </a:extLst>
          </p:cNvPr>
          <p:cNvSpPr>
            <a:spLocks noGrp="1"/>
          </p:cNvSpPr>
          <p:nvPr>
            <p:ph type="dt" sz="half" idx="10"/>
          </p:nvPr>
        </p:nvSpPr>
        <p:spPr/>
        <p:txBody>
          <a:bodyPr/>
          <a:lstStyle>
            <a:lvl1pPr>
              <a:defRPr/>
            </a:lvl1pPr>
          </a:lstStyle>
          <a:p>
            <a:pPr>
              <a:defRPr/>
            </a:pPr>
            <a:endParaRPr lang="en-US"/>
          </a:p>
        </p:txBody>
      </p:sp>
      <p:sp>
        <p:nvSpPr>
          <p:cNvPr id="4" name="Footer Placeholder 1">
            <a:extLst>
              <a:ext uri="{FF2B5EF4-FFF2-40B4-BE49-F238E27FC236}">
                <a16:creationId xmlns:a16="http://schemas.microsoft.com/office/drawing/2014/main" id="{B8F7F423-D39F-DF39-61B2-27FBF304CCD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4">
            <a:extLst>
              <a:ext uri="{FF2B5EF4-FFF2-40B4-BE49-F238E27FC236}">
                <a16:creationId xmlns:a16="http://schemas.microsoft.com/office/drawing/2014/main" id="{2DA91CF4-B176-478F-1043-467805052C01}"/>
              </a:ext>
            </a:extLst>
          </p:cNvPr>
          <p:cNvSpPr>
            <a:spLocks noGrp="1"/>
          </p:cNvSpPr>
          <p:nvPr>
            <p:ph type="sldNum" sz="quarter" idx="12"/>
          </p:nvPr>
        </p:nvSpPr>
        <p:spPr>
          <a:xfrm>
            <a:off x="8229600" y="6473825"/>
            <a:ext cx="758825" cy="247650"/>
          </a:xfrm>
        </p:spPr>
        <p:txBody>
          <a:bodyPr/>
          <a:lstStyle>
            <a:lvl1pPr>
              <a:defRPr/>
            </a:lvl1pPr>
          </a:lstStyle>
          <a:p>
            <a:fld id="{563BF957-6E63-4F3A-8E02-B1506FA3BC53}" type="slidenum">
              <a:rPr lang="en-US" altLang="en-US"/>
              <a:pPr/>
              <a:t>‹#›</a:t>
            </a:fld>
            <a:endParaRPr lang="en-US" altLang="en-US"/>
          </a:p>
        </p:txBody>
      </p:sp>
    </p:spTree>
    <p:extLst>
      <p:ext uri="{BB962C8B-B14F-4D97-AF65-F5344CB8AC3E}">
        <p14:creationId xmlns:p14="http://schemas.microsoft.com/office/powerpoint/2010/main" val="69272373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47E09D27-C43E-C860-80DA-EC6B271C41D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AB09EC9D-C78C-78D6-D9E5-7CAA689BB0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BA1D42E-9317-D6A5-FFE3-AEC134157FF6}"/>
              </a:ext>
            </a:extLst>
          </p:cNvPr>
          <p:cNvSpPr>
            <a:spLocks noGrp="1"/>
          </p:cNvSpPr>
          <p:nvPr>
            <p:ph type="sldNum" sz="quarter" idx="12"/>
          </p:nvPr>
        </p:nvSpPr>
        <p:spPr/>
        <p:txBody>
          <a:bodyPr/>
          <a:lstStyle>
            <a:lvl1pPr>
              <a:defRPr/>
            </a:lvl1pPr>
          </a:lstStyle>
          <a:p>
            <a:fld id="{B3B331FE-25BE-4410-8AAE-FF97E5A01C2C}" type="slidenum">
              <a:rPr lang="en-US" altLang="en-US"/>
              <a:pPr/>
              <a:t>‹#›</a:t>
            </a:fld>
            <a:endParaRPr lang="en-US" altLang="en-US"/>
          </a:p>
        </p:txBody>
      </p:sp>
    </p:spTree>
    <p:extLst>
      <p:ext uri="{BB962C8B-B14F-4D97-AF65-F5344CB8AC3E}">
        <p14:creationId xmlns:p14="http://schemas.microsoft.com/office/powerpoint/2010/main" val="354390230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BC888-C5A2-0DF3-1CFE-881C685871F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E7D9888-4898-5D99-A2BA-17870AB2027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D4F0B08-C6D1-958D-E5DC-8039FA4997DE}"/>
              </a:ext>
            </a:extLst>
          </p:cNvPr>
          <p:cNvSpPr>
            <a:spLocks noGrp="1"/>
          </p:cNvSpPr>
          <p:nvPr>
            <p:ph type="sldNum" sz="quarter" idx="12"/>
          </p:nvPr>
        </p:nvSpPr>
        <p:spPr/>
        <p:txBody>
          <a:bodyPr/>
          <a:lstStyle>
            <a:lvl1pPr>
              <a:defRPr/>
            </a:lvl1pPr>
          </a:lstStyle>
          <a:p>
            <a:fld id="{E6991A27-0AB7-48D8-8EAC-AE79BA73723D}" type="slidenum">
              <a:rPr lang="en-US" altLang="en-US"/>
              <a:pPr/>
              <a:t>‹#›</a:t>
            </a:fld>
            <a:endParaRPr lang="en-US" altLang="en-US"/>
          </a:p>
        </p:txBody>
      </p:sp>
    </p:spTree>
    <p:extLst>
      <p:ext uri="{BB962C8B-B14F-4D97-AF65-F5344CB8AC3E}">
        <p14:creationId xmlns:p14="http://schemas.microsoft.com/office/powerpoint/2010/main" val="414221162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1B818E93-DFA8-0D4D-EEBC-339B678ACA98}"/>
              </a:ext>
            </a:extLst>
          </p:cNvPr>
          <p:cNvSpPr>
            <a:spLocks noGrp="1"/>
          </p:cNvSpPr>
          <p:nvPr>
            <p:ph type="dt" sz="half" idx="10"/>
          </p:nvPr>
        </p:nvSpPr>
        <p:spPr/>
        <p:txBody>
          <a:bodyPr/>
          <a:lstStyle>
            <a:lvl1pPr>
              <a:defRPr/>
            </a:lvl1pPr>
          </a:lstStyle>
          <a:p>
            <a:pPr>
              <a:defRPr/>
            </a:pPr>
            <a:endParaRPr lang="en-US"/>
          </a:p>
        </p:txBody>
      </p:sp>
      <p:sp>
        <p:nvSpPr>
          <p:cNvPr id="3" name="Footer Placeholder 18">
            <a:extLst>
              <a:ext uri="{FF2B5EF4-FFF2-40B4-BE49-F238E27FC236}">
                <a16:creationId xmlns:a16="http://schemas.microsoft.com/office/drawing/2014/main" id="{3D0B4662-C707-13EF-F9D1-A92C9D9BE926}"/>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id="{D907F23C-71ED-4681-A622-AF2B8419A3DD}"/>
              </a:ext>
            </a:extLst>
          </p:cNvPr>
          <p:cNvSpPr>
            <a:spLocks noGrp="1"/>
          </p:cNvSpPr>
          <p:nvPr>
            <p:ph type="sldNum" sz="quarter" idx="12"/>
          </p:nvPr>
        </p:nvSpPr>
        <p:spPr>
          <a:xfrm>
            <a:off x="8229600" y="6473825"/>
            <a:ext cx="758825" cy="247650"/>
          </a:xfrm>
        </p:spPr>
        <p:txBody>
          <a:bodyPr/>
          <a:lstStyle>
            <a:lvl1pPr>
              <a:defRPr/>
            </a:lvl1pPr>
          </a:lstStyle>
          <a:p>
            <a:fld id="{8F7A4275-EE78-4384-BCA7-D2BBFC0F6D2E}" type="slidenum">
              <a:rPr lang="en-US" altLang="en-US"/>
              <a:pPr/>
              <a:t>‹#›</a:t>
            </a:fld>
            <a:endParaRPr lang="en-US" altLang="en-US"/>
          </a:p>
        </p:txBody>
      </p:sp>
    </p:spTree>
    <p:extLst>
      <p:ext uri="{BB962C8B-B14F-4D97-AF65-F5344CB8AC3E}">
        <p14:creationId xmlns:p14="http://schemas.microsoft.com/office/powerpoint/2010/main" val="41068405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2603CEDA-4773-680C-4772-31C7E663D18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98C1D87D-DD7B-4794-53C1-D6D5D4DFBB46}"/>
              </a:ext>
            </a:extLst>
          </p:cNvPr>
          <p:cNvSpPr>
            <a:spLocks noGrp="1"/>
          </p:cNvSpPr>
          <p:nvPr>
            <p:ph type="dt" sz="half" idx="10"/>
          </p:nvPr>
        </p:nvSpPr>
        <p:spPr/>
        <p:txBody>
          <a:bodyPr/>
          <a:lstStyle>
            <a:lvl1pPr>
              <a:defRPr/>
            </a:lvl1pPr>
          </a:lstStyle>
          <a:p>
            <a:pPr>
              <a:defRPr/>
            </a:pPr>
            <a:endParaRPr lang="en-US"/>
          </a:p>
        </p:txBody>
      </p:sp>
      <p:sp>
        <p:nvSpPr>
          <p:cNvPr id="4" name="Footer Placeholder 10">
            <a:extLst>
              <a:ext uri="{FF2B5EF4-FFF2-40B4-BE49-F238E27FC236}">
                <a16:creationId xmlns:a16="http://schemas.microsoft.com/office/drawing/2014/main" id="{3A537C8B-BEE5-AA31-C5B4-F0A108660BB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id="{61365957-E293-B115-6505-5F8DE36FB398}"/>
              </a:ext>
            </a:extLst>
          </p:cNvPr>
          <p:cNvSpPr>
            <a:spLocks noGrp="1"/>
          </p:cNvSpPr>
          <p:nvPr>
            <p:ph type="sldNum" sz="quarter" idx="12"/>
          </p:nvPr>
        </p:nvSpPr>
        <p:spPr/>
        <p:txBody>
          <a:bodyPr/>
          <a:lstStyle>
            <a:lvl1pPr>
              <a:defRPr/>
            </a:lvl1pPr>
          </a:lstStyle>
          <a:p>
            <a:fld id="{3D62472A-5C75-40CD-A47E-C35703C1C33F}" type="slidenum">
              <a:rPr lang="en-US" altLang="en-US"/>
              <a:pPr/>
              <a:t>‹#›</a:t>
            </a:fld>
            <a:endParaRPr lang="en-US" altLang="en-US"/>
          </a:p>
        </p:txBody>
      </p:sp>
    </p:spTree>
    <p:extLst>
      <p:ext uri="{BB962C8B-B14F-4D97-AF65-F5344CB8AC3E}">
        <p14:creationId xmlns:p14="http://schemas.microsoft.com/office/powerpoint/2010/main" val="292336654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F065451A-7109-698D-622F-575A41C6F072}"/>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139906E1-C1A0-0060-9178-FD1670953F3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57BEAAD8-C313-E6B5-D58D-7BBD971FF666}"/>
              </a:ext>
            </a:extLst>
          </p:cNvPr>
          <p:cNvSpPr>
            <a:spLocks noGrp="1"/>
          </p:cNvSpPr>
          <p:nvPr>
            <p:ph type="sldNum" sz="quarter" idx="12"/>
          </p:nvPr>
        </p:nvSpPr>
        <p:spPr/>
        <p:txBody>
          <a:bodyPr/>
          <a:lstStyle>
            <a:lvl1pPr>
              <a:defRPr/>
            </a:lvl1pPr>
          </a:lstStyle>
          <a:p>
            <a:fld id="{B3166EEE-C11C-4979-965F-B45B6E68D56C}" type="slidenum">
              <a:rPr lang="en-US" altLang="en-US"/>
              <a:pPr/>
              <a:t>‹#›</a:t>
            </a:fld>
            <a:endParaRPr lang="en-US" altLang="en-US"/>
          </a:p>
        </p:txBody>
      </p:sp>
    </p:spTree>
    <p:extLst>
      <p:ext uri="{BB962C8B-B14F-4D97-AF65-F5344CB8AC3E}">
        <p14:creationId xmlns:p14="http://schemas.microsoft.com/office/powerpoint/2010/main" val="296992894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BB23AEBA-5DDC-08D6-8DBF-01EF2B3BB2E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8F775164-C51B-E8A0-8BA0-44EB3DF27359}"/>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B5F0093B-81D4-0904-BB85-757FC5DB38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2FB7D8AC-D810-5A3C-9F63-962EFF4EFA93}"/>
              </a:ext>
            </a:extLst>
          </p:cNvPr>
          <p:cNvSpPr>
            <a:spLocks noGrp="1"/>
          </p:cNvSpPr>
          <p:nvPr>
            <p:ph type="sldNum" sz="quarter" idx="12"/>
          </p:nvPr>
        </p:nvSpPr>
        <p:spPr>
          <a:xfrm>
            <a:off x="8229600" y="6477000"/>
            <a:ext cx="762000" cy="247650"/>
          </a:xfrm>
        </p:spPr>
        <p:txBody>
          <a:bodyPr/>
          <a:lstStyle>
            <a:lvl1pPr>
              <a:defRPr/>
            </a:lvl1pPr>
          </a:lstStyle>
          <a:p>
            <a:fld id="{F942DA10-670E-4445-BEB7-9A5945B6CEA2}" type="slidenum">
              <a:rPr lang="en-US" altLang="en-US"/>
              <a:pPr/>
              <a:t>‹#›</a:t>
            </a:fld>
            <a:endParaRPr lang="en-US" altLang="en-US"/>
          </a:p>
        </p:txBody>
      </p:sp>
    </p:spTree>
    <p:extLst>
      <p:ext uri="{BB962C8B-B14F-4D97-AF65-F5344CB8AC3E}">
        <p14:creationId xmlns:p14="http://schemas.microsoft.com/office/powerpoint/2010/main" val="371871464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6A418EBC-A5C5-DF60-D563-A12C3E6ED820}"/>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D5B3FDE3-005F-445F-FE67-EB9F54C0A85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60C4E880-28A1-5670-320F-ED1D626ADF10}"/>
              </a:ext>
            </a:extLst>
          </p:cNvPr>
          <p:cNvSpPr>
            <a:spLocks noGrp="1"/>
          </p:cNvSpPr>
          <p:nvPr>
            <p:ph type="sldNum" sz="quarter" idx="12"/>
          </p:nvPr>
        </p:nvSpPr>
        <p:spPr/>
        <p:txBody>
          <a:bodyPr/>
          <a:lstStyle>
            <a:lvl1pPr>
              <a:defRPr/>
            </a:lvl1pPr>
          </a:lstStyle>
          <a:p>
            <a:fld id="{B4CFACEB-D3EA-4462-BEDA-8C305B535E41}" type="slidenum">
              <a:rPr lang="en-US" altLang="en-US"/>
              <a:pPr/>
              <a:t>‹#›</a:t>
            </a:fld>
            <a:endParaRPr lang="en-US" altLang="en-US"/>
          </a:p>
        </p:txBody>
      </p:sp>
    </p:spTree>
    <p:extLst>
      <p:ext uri="{BB962C8B-B14F-4D97-AF65-F5344CB8AC3E}">
        <p14:creationId xmlns:p14="http://schemas.microsoft.com/office/powerpoint/2010/main" val="101578860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A57ED80-8321-460A-2F1E-0042DD2AA33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BD0E13D-4854-E6F3-C065-0319D8B0084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B631F3C5-F035-D7D6-A32C-40D55975BCFA}"/>
              </a:ext>
            </a:extLst>
          </p:cNvPr>
          <p:cNvSpPr>
            <a:spLocks noGrp="1"/>
          </p:cNvSpPr>
          <p:nvPr>
            <p:ph type="sldNum" sz="quarter" idx="12"/>
          </p:nvPr>
        </p:nvSpPr>
        <p:spPr/>
        <p:txBody>
          <a:bodyPr/>
          <a:lstStyle>
            <a:lvl1pPr>
              <a:defRPr/>
            </a:lvl1pPr>
          </a:lstStyle>
          <a:p>
            <a:fld id="{4FB26248-090E-4BE3-8FDB-913F2E34AA93}" type="slidenum">
              <a:rPr lang="en-US" altLang="en-US"/>
              <a:pPr/>
              <a:t>‹#›</a:t>
            </a:fld>
            <a:endParaRPr lang="en-US" altLang="en-US"/>
          </a:p>
        </p:txBody>
      </p:sp>
    </p:spTree>
    <p:extLst>
      <p:ext uri="{BB962C8B-B14F-4D97-AF65-F5344CB8AC3E}">
        <p14:creationId xmlns:p14="http://schemas.microsoft.com/office/powerpoint/2010/main" val="43321426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0D2B9ED4-CCDB-7AC5-9252-AA8950EB4E31}"/>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804052AE-A8BC-E550-0ECF-83934FF2BAFA}"/>
              </a:ext>
            </a:extLst>
          </p:cNvPr>
          <p:cNvSpPr>
            <a:spLocks noGrp="1"/>
          </p:cNvSpPr>
          <p:nvPr>
            <p:ph type="dt" sz="half" idx="10"/>
          </p:nvPr>
        </p:nvSpPr>
        <p:spPr/>
        <p:txBody>
          <a:bodyPr/>
          <a:lstStyle>
            <a:lvl1pPr>
              <a:defRPr/>
            </a:lvl1pPr>
          </a:lstStyle>
          <a:p>
            <a:pPr>
              <a:defRPr/>
            </a:pPr>
            <a:endParaRPr lang="en-US"/>
          </a:p>
        </p:txBody>
      </p:sp>
      <p:sp>
        <p:nvSpPr>
          <p:cNvPr id="4" name="Footer Placeholder 28">
            <a:extLst>
              <a:ext uri="{FF2B5EF4-FFF2-40B4-BE49-F238E27FC236}">
                <a16:creationId xmlns:a16="http://schemas.microsoft.com/office/drawing/2014/main" id="{4DB73774-DD99-1A7E-7E09-8326B8AD8C5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904E247A-8AC1-E918-7A5D-1E0C1B5E7013}"/>
              </a:ext>
            </a:extLst>
          </p:cNvPr>
          <p:cNvSpPr>
            <a:spLocks noGrp="1"/>
          </p:cNvSpPr>
          <p:nvPr>
            <p:ph type="sldNum" sz="quarter" idx="12"/>
          </p:nvPr>
        </p:nvSpPr>
        <p:spPr/>
        <p:txBody>
          <a:bodyPr/>
          <a:lstStyle>
            <a:lvl1pPr>
              <a:defRPr/>
            </a:lvl1pPr>
          </a:lstStyle>
          <a:p>
            <a:fld id="{BE932AC9-4E5B-4676-BCFC-38A0EB8868DE}" type="slidenum">
              <a:rPr lang="en-US" altLang="en-US"/>
              <a:pPr/>
              <a:t>‹#›</a:t>
            </a:fld>
            <a:endParaRPr lang="en-US" altLang="en-US"/>
          </a:p>
        </p:txBody>
      </p:sp>
    </p:spTree>
    <p:extLst>
      <p:ext uri="{BB962C8B-B14F-4D97-AF65-F5344CB8AC3E}">
        <p14:creationId xmlns:p14="http://schemas.microsoft.com/office/powerpoint/2010/main" val="406429755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EEF0AA65-3931-C3EB-BD7F-C94868BAE0BB}"/>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2D1A049-ED74-3F99-5182-47A512D3319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456F2807-BA9E-0EEC-F7B9-E518BD42A0D4}"/>
              </a:ext>
            </a:extLst>
          </p:cNvPr>
          <p:cNvSpPr>
            <a:spLocks noGrp="1"/>
          </p:cNvSpPr>
          <p:nvPr>
            <p:ph type="sldNum" sz="quarter" idx="12"/>
          </p:nvPr>
        </p:nvSpPr>
        <p:spPr/>
        <p:txBody>
          <a:bodyPr/>
          <a:lstStyle>
            <a:lvl1pPr>
              <a:defRPr/>
            </a:lvl1pPr>
          </a:lstStyle>
          <a:p>
            <a:fld id="{5A78BCDA-8F1D-419A-A675-5D6F8610F9DE}" type="slidenum">
              <a:rPr lang="en-US" altLang="en-US"/>
              <a:pPr/>
              <a:t>‹#›</a:t>
            </a:fld>
            <a:endParaRPr lang="en-US" altLang="en-US"/>
          </a:p>
        </p:txBody>
      </p:sp>
    </p:spTree>
    <p:extLst>
      <p:ext uri="{BB962C8B-B14F-4D97-AF65-F5344CB8AC3E}">
        <p14:creationId xmlns:p14="http://schemas.microsoft.com/office/powerpoint/2010/main" val="343587673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43E9C91-4CED-C534-85C5-D68806D2C13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2B71F098-40A9-B11C-D074-89CBF0F1314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9A8DAA30-B967-1A7A-018B-975BC625851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B46F1DFB-664F-59CD-107F-3E5CD1392AE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FF9554D0-1175-3DAD-33D4-BF38B5551A0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CE2BEA1F-AE65-4BB2-BCB3-C211C80F131E}" type="slidenum">
              <a:rPr lang="en-US" altLang="en-US"/>
              <a:pPr/>
              <a:t>‹#›</a:t>
            </a:fld>
            <a:endParaRPr lang="en-US" altLang="en-US"/>
          </a:p>
        </p:txBody>
      </p:sp>
      <p:sp>
        <p:nvSpPr>
          <p:cNvPr id="10" name="Title Placeholder 9">
            <a:extLst>
              <a:ext uri="{FF2B5EF4-FFF2-40B4-BE49-F238E27FC236}">
                <a16:creationId xmlns:a16="http://schemas.microsoft.com/office/drawing/2014/main" id="{ABF4FD64-B954-E83F-647C-14BFDA075792}"/>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0A8D171-603A-630D-5606-4A31B8EEFB2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2251994D-6C37-6833-CCD2-FEE2B08F3B7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455" r:id="rId1"/>
    <p:sldLayoutId id="2147484456" r:id="rId2"/>
    <p:sldLayoutId id="2147484457" r:id="rId3"/>
    <p:sldLayoutId id="2147484452" r:id="rId4"/>
    <p:sldLayoutId id="2147484458" r:id="rId5"/>
    <p:sldLayoutId id="2147484453" r:id="rId6"/>
    <p:sldLayoutId id="2147484459" r:id="rId7"/>
    <p:sldLayoutId id="2147484460" r:id="rId8"/>
    <p:sldLayoutId id="2147484461" r:id="rId9"/>
    <p:sldLayoutId id="2147484454" r:id="rId10"/>
    <p:sldLayoutId id="214748446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80629AC-E1B1-273F-846E-41D87C9CFCBD}"/>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lord  has control  over the  scary things  in  life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75F883-B6DD-F14E-66E2-C5E96704FDB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36CD96-8DBE-89F1-EEB0-1E9C5CDC9E3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would stop you </a:t>
            </a:r>
            <a:r>
              <a:rPr lang="en-US" sz="4400" b="1">
                <a:solidFill>
                  <a:srgbClr val="990033"/>
                </a:solidFill>
                <a:effectLst>
                  <a:outerShdw blurRad="38100" dist="38100" dir="2700000" algn="tl">
                    <a:srgbClr val="000000">
                      <a:alpha val="43137"/>
                    </a:srgbClr>
                  </a:outerShdw>
                </a:effectLst>
                <a:latin typeface="Arial Narrow" pitchFamily="34" charset="0"/>
              </a:rPr>
              <a:t>from 		attending </a:t>
            </a:r>
            <a:r>
              <a:rPr lang="en-US" sz="4400" b="1" dirty="0">
                <a:solidFill>
                  <a:srgbClr val="990033"/>
                </a:solidFill>
                <a:effectLst>
                  <a:outerShdw blurRad="38100" dist="38100" dir="2700000" algn="tl">
                    <a:srgbClr val="000000">
                      <a:alpha val="43137"/>
                    </a:srgbClr>
                  </a:outerShdw>
                </a:effectLst>
                <a:latin typeface="Arial Narrow" pitchFamily="34" charset="0"/>
              </a:rPr>
              <a:t>the Lord’s </a:t>
            </a:r>
            <a:r>
              <a:rPr lang="en-US" sz="4400" b="1">
                <a:solidFill>
                  <a:srgbClr val="990033"/>
                </a:solidFill>
                <a:effectLst>
                  <a:outerShdw blurRad="38100" dist="38100" dir="2700000" algn="tl">
                    <a:srgbClr val="000000">
                      <a:alpha val="43137"/>
                    </a:srgbClr>
                  </a:outerShdw>
                </a:effectLst>
                <a:latin typeface="Arial Narrow" pitchFamily="34" charset="0"/>
              </a:rPr>
              <a:t>Day 			worship</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29AEBBA-50D9-AA2D-D6BF-25833EA0BAE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The Lord has Control Over the Natural</a:t>
            </a:r>
            <a:endParaRPr lang="en-US" dirty="0"/>
          </a:p>
        </p:txBody>
      </p:sp>
      <p:graphicFrame>
        <p:nvGraphicFramePr>
          <p:cNvPr id="5" name="Table 4">
            <a:extLst>
              <a:ext uri="{FF2B5EF4-FFF2-40B4-BE49-F238E27FC236}">
                <a16:creationId xmlns:a16="http://schemas.microsoft.com/office/drawing/2014/main" id="{5852D801-F9A9-A754-662B-F7BD6D876EF9}"/>
              </a:ext>
            </a:extLst>
          </p:cNvPr>
          <p:cNvGraphicFramePr>
            <a:graphicFrameLocks noGrp="1"/>
          </p:cNvGraphicFramePr>
          <p:nvPr>
            <p:extLst>
              <p:ext uri="{D42A27DB-BD31-4B8C-83A1-F6EECF244321}">
                <p14:modId xmlns:p14="http://schemas.microsoft.com/office/powerpoint/2010/main" val="3988456347"/>
              </p:ext>
            </p:extLst>
          </p:nvPr>
        </p:nvGraphicFramePr>
        <p:xfrm>
          <a:off x="609600" y="4419600"/>
          <a:ext cx="7924800" cy="143252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14319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990033"/>
                          </a:solidFill>
                          <a:effectLst>
                            <a:outerShdw blurRad="38100" dist="38100" dir="2700000" algn="tl">
                              <a:srgbClr val="000000">
                                <a:alpha val="43137"/>
                              </a:srgbClr>
                            </a:outerShdw>
                          </a:effectLst>
                          <a:latin typeface="Arial Narrow" pitchFamily="34" charset="0"/>
                        </a:rPr>
                        <a:t>Danger?</a:t>
                      </a:r>
                    </a:p>
                    <a:p>
                      <a:pPr marL="0" marR="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990033"/>
                          </a:solidFill>
                          <a:effectLst>
                            <a:outerShdw blurRad="38100" dist="38100" dir="2700000" algn="tl">
                              <a:srgbClr val="000000">
                                <a:alpha val="43137"/>
                              </a:srgbClr>
                            </a:outerShdw>
                          </a:effectLst>
                          <a:latin typeface="Arial Narrow" pitchFamily="34" charset="0"/>
                        </a:rPr>
                        <a:t>Yes</a:t>
                      </a:r>
                    </a:p>
                  </a:txBody>
                  <a:tcPr marT="45700" marB="45700"/>
                </a:tc>
                <a:tc>
                  <a:txBody>
                    <a:bodyPr/>
                    <a:lstStyle/>
                    <a:p>
                      <a:endParaRPr lang="en-US" sz="1800" dirty="0"/>
                    </a:p>
                  </a:txBody>
                  <a:tcPr marT="45700" marB="45700"/>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C696D9-7654-B005-ED3A-AFB044E64FF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EBE9D8-8FAC-0BC9-D6EE-50E42985D44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would stop you </a:t>
            </a:r>
            <a:r>
              <a:rPr lang="en-US" sz="4400" b="1">
                <a:solidFill>
                  <a:srgbClr val="990033"/>
                </a:solidFill>
                <a:effectLst>
                  <a:outerShdw blurRad="38100" dist="38100" dir="2700000" algn="tl">
                    <a:srgbClr val="000000">
                      <a:alpha val="43137"/>
                    </a:srgbClr>
                  </a:outerShdw>
                </a:effectLst>
                <a:latin typeface="Arial Narrow" pitchFamily="34" charset="0"/>
              </a:rPr>
              <a:t>from 	attending </a:t>
            </a:r>
            <a:r>
              <a:rPr lang="en-US" sz="4400" b="1" dirty="0">
                <a:solidFill>
                  <a:srgbClr val="990033"/>
                </a:solidFill>
                <a:effectLst>
                  <a:outerShdw blurRad="38100" dist="38100" dir="2700000" algn="tl">
                    <a:srgbClr val="000000">
                      <a:alpha val="43137"/>
                    </a:srgbClr>
                  </a:outerShdw>
                </a:effectLst>
                <a:latin typeface="Arial Narrow" pitchFamily="34" charset="0"/>
              </a:rPr>
              <a:t>the Lord’s </a:t>
            </a:r>
            <a:r>
              <a:rPr lang="en-US" sz="4400" b="1">
                <a:solidFill>
                  <a:srgbClr val="990033"/>
                </a:solidFill>
                <a:effectLst>
                  <a:outerShdw blurRad="38100" dist="38100" dir="2700000" algn="tl">
                    <a:srgbClr val="000000">
                      <a:alpha val="43137"/>
                    </a:srgbClr>
                  </a:outerShdw>
                </a:effectLst>
                <a:latin typeface="Arial Narrow" pitchFamily="34" charset="0"/>
              </a:rPr>
              <a:t>Day 	worship</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F025D52-89B8-75D6-A39D-7EDCA9E89B9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The Lord has Control Over the Natural</a:t>
            </a:r>
            <a:endParaRPr lang="en-US" dirty="0"/>
          </a:p>
        </p:txBody>
      </p:sp>
      <p:graphicFrame>
        <p:nvGraphicFramePr>
          <p:cNvPr id="5" name="Table 4">
            <a:extLst>
              <a:ext uri="{FF2B5EF4-FFF2-40B4-BE49-F238E27FC236}">
                <a16:creationId xmlns:a16="http://schemas.microsoft.com/office/drawing/2014/main" id="{DBC527E1-8A99-83F7-40E9-242278C62BDB}"/>
              </a:ext>
            </a:extLst>
          </p:cNvPr>
          <p:cNvGraphicFramePr>
            <a:graphicFrameLocks noGrp="1"/>
          </p:cNvGraphicFramePr>
          <p:nvPr>
            <p:extLst>
              <p:ext uri="{D42A27DB-BD31-4B8C-83A1-F6EECF244321}">
                <p14:modId xmlns:p14="http://schemas.microsoft.com/office/powerpoint/2010/main" val="1048397146"/>
              </p:ext>
            </p:extLst>
          </p:nvPr>
        </p:nvGraphicFramePr>
        <p:xfrm>
          <a:off x="609600" y="4419600"/>
          <a:ext cx="7848600" cy="1432520"/>
        </p:xfrm>
        <a:graphic>
          <a:graphicData uri="http://schemas.openxmlformats.org/drawingml/2006/table">
            <a:tbl>
              <a:tblPr firstRow="1" bandRow="1">
                <a:tableStyleId>{5C22544A-7EE6-4342-B048-85BDC9FD1C3A}</a:tableStyleId>
              </a:tblPr>
              <a:tblGrid>
                <a:gridCol w="3924300">
                  <a:extLst>
                    <a:ext uri="{9D8B030D-6E8A-4147-A177-3AD203B41FA5}">
                      <a16:colId xmlns:a16="http://schemas.microsoft.com/office/drawing/2014/main" val="20000"/>
                    </a:ext>
                  </a:extLst>
                </a:gridCol>
                <a:gridCol w="3924300">
                  <a:extLst>
                    <a:ext uri="{9D8B030D-6E8A-4147-A177-3AD203B41FA5}">
                      <a16:colId xmlns:a16="http://schemas.microsoft.com/office/drawing/2014/main" val="20001"/>
                    </a:ext>
                  </a:extLst>
                </a:gridCol>
              </a:tblGrid>
              <a:tr h="14319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990033"/>
                          </a:solidFill>
                          <a:effectLst>
                            <a:outerShdw blurRad="38100" dist="38100" dir="2700000" algn="tl">
                              <a:srgbClr val="000000">
                                <a:alpha val="43137"/>
                              </a:srgbClr>
                            </a:outerShdw>
                          </a:effectLst>
                          <a:latin typeface="Arial Narrow" pitchFamily="34" charset="0"/>
                        </a:rPr>
                        <a:t>Danger?</a:t>
                      </a:r>
                    </a:p>
                    <a:p>
                      <a:pPr marL="0" marR="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990033"/>
                          </a:solidFill>
                          <a:effectLst>
                            <a:outerShdw blurRad="38100" dist="38100" dir="2700000" algn="tl">
                              <a:srgbClr val="000000">
                                <a:alpha val="43137"/>
                              </a:srgbClr>
                            </a:outerShdw>
                          </a:effectLst>
                          <a:latin typeface="Arial Narrow" pitchFamily="34" charset="0"/>
                        </a:rPr>
                        <a:t>Yes</a:t>
                      </a:r>
                    </a:p>
                  </a:txBody>
                  <a:tcPr marT="45700" marB="45700"/>
                </a:tc>
                <a:tc>
                  <a:txBody>
                    <a:bodyPr/>
                    <a:lstStyle/>
                    <a:p>
                      <a:pPr algn="ctr"/>
                      <a:r>
                        <a:rPr lang="en-US" sz="4400" dirty="0">
                          <a:solidFill>
                            <a:srgbClr val="990033"/>
                          </a:solidFill>
                          <a:effectLst>
                            <a:outerShdw blurRad="38100" dist="38100" dir="2700000" algn="tl">
                              <a:srgbClr val="000000">
                                <a:alpha val="43137"/>
                              </a:srgbClr>
                            </a:outerShdw>
                          </a:effectLst>
                          <a:latin typeface="Arial Narrow" pitchFamily="34" charset="0"/>
                        </a:rPr>
                        <a:t>Inconvenience?No</a:t>
                      </a:r>
                    </a:p>
                  </a:txBody>
                  <a:tcPr marT="45700" marB="45700"/>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E35BCD-B22E-58EA-9440-E6EEA2EDD4D6}"/>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8FDD68-1F3E-A87F-B0AC-F06126470399}"/>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Lord has Control Over the Natural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- 8:23-27</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Lord has Control Over the Supernatural </a:t>
            </a:r>
            <a:r>
              <a:rPr lang="en-US" sz="2800" b="1" dirty="0">
                <a:solidFill>
                  <a:srgbClr val="002060"/>
                </a:solidFill>
                <a:effectLst>
                  <a:outerShdw blurRad="38100" dist="38100" dir="2700000" algn="tl">
                    <a:srgbClr val="000000">
                      <a:alpha val="43137"/>
                    </a:srgbClr>
                  </a:outerShdw>
                </a:effectLst>
                <a:latin typeface="Arial Narrow" pitchFamily="34" charset="0"/>
              </a:rPr>
              <a:t>- 8:28-34</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CF3683-DE67-C5B7-CB71-86F8E76C538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642A3B-99DB-C982-AF24-8684618982AF}"/>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8:28-29</a:t>
            </a:r>
            <a:endPar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he arrived at the other side in the region of the Gadarenes, two demon-possessed men coming from the tombs met him. They were so violent that no one could pass that way. “What do you want with us, Son of God?” they shouted. “Have you come here to torture us before the appointed time?”</a:t>
            </a:r>
          </a:p>
        </p:txBody>
      </p:sp>
    </p:spTree>
    <p:extLst>
      <p:ext uri="{BB962C8B-B14F-4D97-AF65-F5344CB8AC3E}">
        <p14:creationId xmlns:p14="http://schemas.microsoft.com/office/powerpoint/2010/main" val="1223173684"/>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688366-194A-AEC5-F530-7CB58F92780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2069E9-F00E-4057-BB80-2AFD0E89909B}"/>
              </a:ext>
            </a:extLst>
          </p:cNvPr>
          <p:cNvSpPr>
            <a:spLocks noGrp="1" noChangeArrowheads="1"/>
          </p:cNvSpPr>
          <p:nvPr>
            <p:ph idx="1"/>
          </p:nvPr>
        </p:nvSpPr>
        <p:spPr>
          <a:xfrm>
            <a:off x="457200" y="1143000"/>
            <a:ext cx="8229600" cy="51054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8:30-34</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Some distance from them a large herd of pigs was feeding. The demons begged Jesus, “If you drive us out, send us into the herd of pigs.” He said to them, “Go!” So they came out and went into the pigs, and the whole herd rushed down the steep bank into the lake and died in the water. Those tending the pigs ran off, went into the town and reported all this, including what had happened to the demon-possessed men. </a:t>
            </a:r>
            <a:r>
              <a:rPr lang="en-US" sz="26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the whole town went out to meet Jesus. And when they saw him, they pleaded with him to leave their region.</a:t>
            </a:r>
          </a:p>
        </p:txBody>
      </p:sp>
    </p:spTree>
    <p:extLst>
      <p:ext uri="{BB962C8B-B14F-4D97-AF65-F5344CB8AC3E}">
        <p14:creationId xmlns:p14="http://schemas.microsoft.com/office/powerpoint/2010/main" val="2783102008"/>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59EE20-4FD8-14B3-D359-F15369C529FA}"/>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7D5FA9-F332-D85F-3019-56D0294FA938}"/>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v28</a:t>
            </a:r>
            <a:r>
              <a:rPr lang="en-US" sz="4400" b="1">
                <a:solidFill>
                  <a:srgbClr val="990033"/>
                </a:solidFill>
                <a:effectLst>
                  <a:outerShdw blurRad="38100" dist="38100" dir="2700000" algn="tl">
                    <a:srgbClr val="000000">
                      <a:alpha val="43137"/>
                    </a:srgbClr>
                  </a:outerShdw>
                </a:effectLst>
                <a:latin typeface="Arial Narrow" pitchFamily="34" charset="0"/>
              </a:rPr>
              <a:t> </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D9CFCE0-6EA0-FBD3-249B-BC1D63AEEDB8}"/>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05490A-6CE4-0ACC-3D70-48FB6DD2745F}"/>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0F9601-6F25-CC3D-EE4F-3B0CAD0DCEFF}"/>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Two demon possessed men.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(Mark 5 says there was one)</a:t>
            </a:r>
          </a:p>
        </p:txBody>
      </p:sp>
      <p:sp>
        <p:nvSpPr>
          <p:cNvPr id="4" name="Rectangle 3">
            <a:extLst>
              <a:ext uri="{FF2B5EF4-FFF2-40B4-BE49-F238E27FC236}">
                <a16:creationId xmlns:a16="http://schemas.microsoft.com/office/drawing/2014/main" id="{D3ECD0C0-825D-B753-B8DE-F4E51160CDB4}"/>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17C627-CF4D-F3F0-5F0E-456B3B8DECC8}"/>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A988A3-CF4C-6693-102B-DF60B0A26878}"/>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Two demon possessed men.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(Mark 5 says there was one)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5:5 - Night and day among the tombs and in the hills he would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cry out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cut himself with stones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1CD9BB8A-BD4C-DD80-3EE9-A790CA7D49AF}"/>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2C82FB-8316-6C1B-8C58-8A99669E572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4543BC-D46B-D075-0D74-DC895B412736}"/>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Two demon possessed men.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(Mark 5 says there was one)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5:5 - Night and day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among the tombs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in the hills he would cry out and cut himself with stones. </a:t>
            </a:r>
          </a:p>
        </p:txBody>
      </p:sp>
      <p:sp>
        <p:nvSpPr>
          <p:cNvPr id="4" name="Rectangle 3">
            <a:extLst>
              <a:ext uri="{FF2B5EF4-FFF2-40B4-BE49-F238E27FC236}">
                <a16:creationId xmlns:a16="http://schemas.microsoft.com/office/drawing/2014/main" id="{7498A118-59AC-2D12-A77F-E8A736F8552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C34E57-2FB9-2B5D-7751-347D1EEAFCA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74BFEA-AC09-A4FF-3DB5-B911FA14F96F}"/>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Two demon possessed men.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(Mark 5 says there was one)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5:15 - When they came to Jesus, they saw the man who had been possessed by the legion of demons, sitting there,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dressed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his right mind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they were afraid.</a:t>
            </a:r>
          </a:p>
        </p:txBody>
      </p:sp>
      <p:sp>
        <p:nvSpPr>
          <p:cNvPr id="4" name="Rectangle 3">
            <a:extLst>
              <a:ext uri="{FF2B5EF4-FFF2-40B4-BE49-F238E27FC236}">
                <a16:creationId xmlns:a16="http://schemas.microsoft.com/office/drawing/2014/main" id="{871F9D71-E811-B9EC-F184-2058F20AF4E9}"/>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7338C0-D7FA-EDEB-28F6-5A4881D4798A}"/>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255AD3-B25C-9413-B7FF-A6D3C7CF4927}"/>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 Lord has Control Over the Natural </a:t>
            </a:r>
            <a:r>
              <a:rPr lang="en-US" sz="2800" b="1" dirty="0">
                <a:solidFill>
                  <a:srgbClr val="002060"/>
                </a:solidFill>
                <a:effectLst>
                  <a:outerShdw blurRad="38100" dist="38100" dir="2700000" algn="tl">
                    <a:srgbClr val="000000">
                      <a:alpha val="43137"/>
                    </a:srgbClr>
                  </a:outerShdw>
                </a:effectLst>
                <a:latin typeface="Arial Narrow" pitchFamily="34" charset="0"/>
              </a:rPr>
              <a:t>- 8:23-27.</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F114EA-8AAC-3D58-F921-A6C3BBE2698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518633-EDAB-E9A9-F919-27316CFE22D3}"/>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They would attack.</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5:3-4 - This man lived in the tombs, and no one could bind him any more, not even with a chain. For he had often been chained hand and foot, but he tore the chains apart and broke the irons on his feet.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one was strong enough to subdue him</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8:28 - They were so violent that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one could pass that way</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54F5FD8C-A21A-0566-0AD5-29F10E0AA24E}"/>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1DEB70-072B-FFA6-7BA3-7F59EAC8DE3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69973D-A7E3-59A8-5967-EE103FFB5F66}"/>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a:t>
            </a:r>
            <a:r>
              <a:rPr lang="en-US" sz="4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v29-32.</a:t>
            </a:r>
          </a:p>
        </p:txBody>
      </p:sp>
      <p:sp>
        <p:nvSpPr>
          <p:cNvPr id="4" name="Rectangle 3">
            <a:extLst>
              <a:ext uri="{FF2B5EF4-FFF2-40B4-BE49-F238E27FC236}">
                <a16:creationId xmlns:a16="http://schemas.microsoft.com/office/drawing/2014/main" id="{F7AD6402-3337-7627-9FC6-E78CAD778A23}"/>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1824A1-80AA-6BF0-0966-9DE064CB80E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E1A7EB-CFDB-E565-D255-A8D9067C9699}"/>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v29-32.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was the attitude of </a:t>
            </a:r>
            <a:r>
              <a:rPr lang="en-US" sz="4400" b="1">
                <a:solidFill>
                  <a:srgbClr val="990033"/>
                </a:solidFill>
                <a:effectLst>
                  <a:outerShdw blurRad="38100" dist="38100" dir="2700000" algn="tl">
                    <a:srgbClr val="000000">
                      <a:alpha val="43137"/>
                    </a:srgbClr>
                  </a:outerShdw>
                </a:effectLst>
                <a:latin typeface="Arial Narrow" pitchFamily="34" charset="0"/>
              </a:rPr>
              <a:t>the 	demons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E1F12AC4-E00C-8213-3070-27CBCB71C1F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A67AFC-0FC2-648A-70CD-6811A8C5EF44}"/>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3F1BFB-51EF-6923-3036-FD703A871ADF}"/>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v29-32.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was the attitude of the Gentiles?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8:33-34 - Those tending the pigs ran off, went into the town and reported all this, including what had happened to the demon-possessed men. Then the whole town went out to meet Jesus. And when they saw him,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pleaded with him to leave their region</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FC11CDB1-E55F-8A71-E2F8-1F1E464F58F2}"/>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E4FB02-DE82-20CA-7DB3-8A638ED9CF17}"/>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DB040D-3F92-26A2-BFC4-0F3554D9072D}"/>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v29-32.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v30-32</a:t>
            </a:r>
          </a:p>
        </p:txBody>
      </p:sp>
      <p:sp>
        <p:nvSpPr>
          <p:cNvPr id="4" name="Rectangle 3">
            <a:extLst>
              <a:ext uri="{FF2B5EF4-FFF2-40B4-BE49-F238E27FC236}">
                <a16:creationId xmlns:a16="http://schemas.microsoft.com/office/drawing/2014/main" id="{CC913A1C-0FAE-954F-797F-B326CAA6D0DC}"/>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FF40E0-2478-8C6D-E6B3-BBF0C405288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5562D9-9A00-A357-F75F-CB71B25CE203}"/>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commanded the demons </a:t>
            </a:r>
            <a:r>
              <a:rPr lang="en-US" sz="4400" b="1">
                <a:solidFill>
                  <a:srgbClr val="990033"/>
                </a:solidFill>
                <a:effectLst>
                  <a:outerShdw blurRad="38100" dist="38100" dir="2700000" algn="tl">
                    <a:srgbClr val="000000">
                      <a:alpha val="43137"/>
                    </a:srgbClr>
                  </a:outerShdw>
                </a:effectLst>
                <a:latin typeface="Arial Narrow" pitchFamily="34" charset="0"/>
              </a:rPr>
              <a:t>to 	leave </a:t>
            </a:r>
            <a:r>
              <a:rPr lang="en-US" sz="4400" b="1" dirty="0">
                <a:solidFill>
                  <a:srgbClr val="990033"/>
                </a:solidFill>
                <a:effectLst>
                  <a:outerShdw blurRad="38100" dist="38100" dir="2700000" algn="tl">
                    <a:srgbClr val="000000">
                      <a:alpha val="43137"/>
                    </a:srgbClr>
                  </a:outerShdw>
                </a:effectLst>
                <a:latin typeface="Arial Narrow" pitchFamily="34" charset="0"/>
              </a:rPr>
              <a:t>&amp; indwell the pigs.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6F5362B-3F6C-911E-A82A-6A3E4EE694EC}"/>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766041-D666-0975-46FC-51ED298006E9}"/>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5CB52C-335E-44F2-46E0-3AF8BE2E6030}"/>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commanded the demons </a:t>
            </a:r>
            <a:r>
              <a:rPr lang="en-US" sz="4400" b="1">
                <a:solidFill>
                  <a:srgbClr val="990033"/>
                </a:solidFill>
                <a:effectLst>
                  <a:outerShdw blurRad="38100" dist="38100" dir="2700000" algn="tl">
                    <a:srgbClr val="000000">
                      <a:alpha val="43137"/>
                    </a:srgbClr>
                  </a:outerShdw>
                </a:effectLst>
                <a:latin typeface="Arial Narrow" pitchFamily="34" charset="0"/>
              </a:rPr>
              <a:t>to 	leave </a:t>
            </a:r>
            <a:r>
              <a:rPr lang="en-US" sz="4400" b="1" dirty="0">
                <a:solidFill>
                  <a:srgbClr val="990033"/>
                </a:solidFill>
                <a:effectLst>
                  <a:outerShdw blurRad="38100" dist="38100" dir="2700000" algn="tl">
                    <a:srgbClr val="000000">
                      <a:alpha val="43137"/>
                    </a:srgbClr>
                  </a:outerShdw>
                </a:effectLst>
                <a:latin typeface="Arial Narrow" pitchFamily="34" charset="0"/>
              </a:rPr>
              <a:t>&amp; indwell the pigs.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5:13 - The herd,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about two thousand in number</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rushed down the steep bank into the lake and were drowned.</a:t>
            </a:r>
          </a:p>
        </p:txBody>
      </p:sp>
      <p:sp>
        <p:nvSpPr>
          <p:cNvPr id="4" name="Rectangle 3">
            <a:extLst>
              <a:ext uri="{FF2B5EF4-FFF2-40B4-BE49-F238E27FC236}">
                <a16:creationId xmlns:a16="http://schemas.microsoft.com/office/drawing/2014/main" id="{33AF2AD8-182E-E005-9D5D-E2736B9B1445}"/>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9CBA07-325D-E83A-DDDD-AABCEA746762}"/>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23D2AE-5691-8F71-E31A-8245AE976D02}"/>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commanded the demons </a:t>
            </a:r>
            <a:r>
              <a:rPr lang="en-US" sz="4400" b="1">
                <a:solidFill>
                  <a:srgbClr val="990033"/>
                </a:solidFill>
                <a:effectLst>
                  <a:outerShdw blurRad="38100" dist="38100" dir="2700000" algn="tl">
                    <a:srgbClr val="000000">
                      <a:alpha val="43137"/>
                    </a:srgbClr>
                  </a:outerShdw>
                </a:effectLst>
                <a:latin typeface="Arial Narrow" pitchFamily="34" charset="0"/>
              </a:rPr>
              <a:t>to 	leave </a:t>
            </a:r>
            <a:r>
              <a:rPr lang="en-US" sz="4400" b="1" dirty="0">
                <a:solidFill>
                  <a:srgbClr val="990033"/>
                </a:solidFill>
                <a:effectLst>
                  <a:outerShdw blurRad="38100" dist="38100" dir="2700000" algn="tl">
                    <a:srgbClr val="000000">
                      <a:alpha val="43137"/>
                    </a:srgbClr>
                  </a:outerShdw>
                </a:effectLst>
                <a:latin typeface="Arial Narrow" pitchFamily="34" charset="0"/>
              </a:rPr>
              <a:t>&amp; indwell the pigs.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5:13 - The herd, about two thousand in number,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rushed down the steep bank into the lake and were drowned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36F931F7-9752-139F-3A24-4A94CA1553CB}"/>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824328-3C25-4A40-8BE1-966E8257AC6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11D52E-74BD-8435-721D-A12C3ECA4564}"/>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They wanted to be disciples </a:t>
            </a:r>
            <a:r>
              <a:rPr lang="en-US" sz="4400" b="1">
                <a:solidFill>
                  <a:srgbClr val="990033"/>
                </a:solidFill>
                <a:effectLst>
                  <a:outerShdw blurRad="38100" dist="38100" dir="2700000" algn="tl">
                    <a:srgbClr val="000000">
                      <a:alpha val="43137"/>
                    </a:srgbClr>
                  </a:outerShdw>
                </a:effectLst>
                <a:latin typeface="Arial Narrow" pitchFamily="34" charset="0"/>
              </a:rPr>
              <a:t>- 	not </a:t>
            </a:r>
            <a:r>
              <a:rPr lang="en-US" sz="4400" b="1" dirty="0">
                <a:solidFill>
                  <a:srgbClr val="990033"/>
                </a:solidFill>
                <a:effectLst>
                  <a:outerShdw blurRad="38100" dist="38100" dir="2700000" algn="tl">
                    <a:srgbClr val="000000">
                      <a:alpha val="43137"/>
                    </a:srgbClr>
                  </a:outerShdw>
                </a:effectLst>
                <a:latin typeface="Arial Narrow" pitchFamily="34" charset="0"/>
              </a:rPr>
              <a:t>apostles!</a:t>
            </a:r>
          </a:p>
          <a:p>
            <a:pPr algn="jus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5:18-20 - As Jesus was getting into the boat, the man who had been demon-possessed </a:t>
            </a:r>
            <a:r>
              <a:rPr lang="en-US" sz="25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begged to go with him</a:t>
            </a:r>
            <a:r>
              <a:rPr lang="en-US" sz="25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Jesus did not let him, but said, “</a:t>
            </a:r>
            <a:r>
              <a:rPr lang="en-US" sz="25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 home to your family and tell them how much the Lord has done for you</a:t>
            </a:r>
            <a:r>
              <a:rPr lang="en-US" sz="25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how he has had mercy on you.” So the man went away and began to tell in the Decapolis how much Jesus had done for him. </a:t>
            </a:r>
            <a:r>
              <a:rPr lang="en-US" sz="25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all the people were amazed</a:t>
            </a:r>
            <a:r>
              <a:rPr lang="en-US" sz="25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7463CC2B-6749-A0D0-1A8E-4E52628D5BEF}"/>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100FF6-C8C2-5DCF-65F6-A250FF937D9A}"/>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9AE45F-1685-096A-41C4-71D33021F857}"/>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v29-32.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v30-32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p:txBody>
      </p:sp>
      <p:sp>
        <p:nvSpPr>
          <p:cNvPr id="4" name="Rectangle 3">
            <a:extLst>
              <a:ext uri="{FF2B5EF4-FFF2-40B4-BE49-F238E27FC236}">
                <a16:creationId xmlns:a16="http://schemas.microsoft.com/office/drawing/2014/main" id="{B6115662-3CFA-4030-436E-7C49F2E0430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7E34B1-D20B-9AD2-610C-19C357378CC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24F765-9B8A-0AF9-49C2-D05FD4B1F290}"/>
              </a:ext>
            </a:extLst>
          </p:cNvPr>
          <p:cNvSpPr>
            <a:spLocks noGrp="1" noChangeArrowheads="1"/>
          </p:cNvSpPr>
          <p:nvPr>
            <p:ph idx="1"/>
          </p:nvPr>
        </p:nvSpPr>
        <p:spPr>
          <a:xfrm>
            <a:off x="457200" y="1143000"/>
            <a:ext cx="8229600" cy="5105400"/>
          </a:xfrm>
        </p:spPr>
        <p:txBody>
          <a:bodyPr>
            <a:normAutofit/>
          </a:bodyPr>
          <a:lstStyle/>
          <a:p>
            <a:pPr>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8:23-27</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he got into the boat and his disciples followed him.</a:t>
            </a:r>
            <a:r>
              <a:rPr lang="en-US" sz="26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Without warning, a furious storm came up on the lake, so that the waves swept over the boat. But Jesus was sleeping. The disciples went and woke him, saying, “Lord, save us! We’re going to drown!” He replied, “You of little faith, why are you so afraid?” Then he got up and rebuked the winds and the waves, and it was completely calm. The men were amazed and asked, “What kind of man is this? Even the winds and the waves obey him!”</a:t>
            </a:r>
          </a:p>
        </p:txBody>
      </p:sp>
    </p:spTree>
    <p:extLst>
      <p:ext uri="{BB962C8B-B14F-4D97-AF65-F5344CB8AC3E}">
        <p14:creationId xmlns:p14="http://schemas.microsoft.com/office/powerpoint/2010/main" val="3940644621"/>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62AEB6-CFAD-99D1-F10B-E3355C5A3215}"/>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5ED0D7-9233-7F45-29E2-DE4EDC848D8C}"/>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Stay away from the occult!</a:t>
            </a:r>
          </a:p>
        </p:txBody>
      </p:sp>
      <p:sp>
        <p:nvSpPr>
          <p:cNvPr id="4" name="Rectangle 3">
            <a:extLst>
              <a:ext uri="{FF2B5EF4-FFF2-40B4-BE49-F238E27FC236}">
                <a16:creationId xmlns:a16="http://schemas.microsoft.com/office/drawing/2014/main" id="{976E124A-F30F-4734-2A1D-EB4D7E415986}"/>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6371D5-DE46-ED45-75B3-E9ABD28B528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8D8022-A0E0-CC3D-2440-A9657E72F14E}"/>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Stay away from the occult!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Once possessed, they </a:t>
            </a:r>
            <a:r>
              <a:rPr lang="en-US" sz="4400" b="1">
                <a:solidFill>
                  <a:srgbClr val="990033"/>
                </a:solidFill>
                <a:effectLst>
                  <a:outerShdw blurRad="38100" dist="38100" dir="2700000" algn="tl">
                    <a:srgbClr val="000000">
                      <a:alpha val="43137"/>
                    </a:srgbClr>
                  </a:outerShdw>
                </a:effectLst>
                <a:latin typeface="Arial Narrow" pitchFamily="34" charset="0"/>
              </a:rPr>
              <a:t>were 	miserable </a:t>
            </a:r>
            <a:r>
              <a:rPr lang="en-US" sz="4400" b="1" dirty="0">
                <a:solidFill>
                  <a:srgbClr val="990033"/>
                </a:solidFill>
                <a:effectLst>
                  <a:outerShdw blurRad="38100" dist="38100" dir="2700000" algn="tl">
                    <a:srgbClr val="000000">
                      <a:alpha val="43137"/>
                    </a:srgbClr>
                  </a:outerShdw>
                </a:effectLst>
                <a:latin typeface="Arial Narrow" pitchFamily="34" charset="0"/>
              </a:rPr>
              <a:t>&amp; helpless.</a:t>
            </a:r>
          </a:p>
        </p:txBody>
      </p:sp>
      <p:sp>
        <p:nvSpPr>
          <p:cNvPr id="4" name="Rectangle 3">
            <a:extLst>
              <a:ext uri="{FF2B5EF4-FFF2-40B4-BE49-F238E27FC236}">
                <a16:creationId xmlns:a16="http://schemas.microsoft.com/office/drawing/2014/main" id="{9710949C-2613-7005-671F-3C1D67772351}"/>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EE4E52-E48E-4025-BC4C-27D2385D517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8E4768-B155-FCA8-C542-4D2FB1F627BA}"/>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Stay away from the occult!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Once possessed, they </a:t>
            </a:r>
            <a:r>
              <a:rPr lang="en-US" sz="4400" b="1">
                <a:solidFill>
                  <a:srgbClr val="990033"/>
                </a:solidFill>
                <a:effectLst>
                  <a:outerShdw blurRad="38100" dist="38100" dir="2700000" algn="tl">
                    <a:srgbClr val="000000">
                      <a:alpha val="43137"/>
                    </a:srgbClr>
                  </a:outerShdw>
                </a:effectLst>
                <a:latin typeface="Arial Narrow" pitchFamily="34" charset="0"/>
              </a:rPr>
              <a:t>were 	miserable </a:t>
            </a:r>
            <a:r>
              <a:rPr lang="en-US" sz="4400" b="1" dirty="0">
                <a:solidFill>
                  <a:srgbClr val="990033"/>
                </a:solidFill>
                <a:effectLst>
                  <a:outerShdw blurRad="38100" dist="38100" dir="2700000" algn="tl">
                    <a:srgbClr val="000000">
                      <a:alpha val="43137"/>
                    </a:srgbClr>
                  </a:outerShdw>
                </a:effectLst>
                <a:latin typeface="Arial Narrow" pitchFamily="34" charset="0"/>
              </a:rPr>
              <a:t>&amp; helpless.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They were very grateful.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5:18 - As Jesus was getting into the boat, the man who had been demon-possessed begged to go with him.</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C53949B-A442-D6C5-EB2B-F3090EFD7A5F}"/>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1437D0-D969-CC7C-5AA7-3FB85243A78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D30F6C-A3FD-FE05-5B28-FFEE75D24DD2}"/>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Are you like the Gentiles - </a:t>
            </a:r>
            <a:r>
              <a:rPr lang="en-US" sz="4400" b="1">
                <a:solidFill>
                  <a:srgbClr val="990033"/>
                </a:solidFill>
                <a:effectLst>
                  <a:outerShdw blurRad="38100" dist="38100" dir="2700000" algn="tl">
                    <a:srgbClr val="000000">
                      <a:alpha val="43137"/>
                    </a:srgbClr>
                  </a:outerShdw>
                </a:effectLst>
                <a:latin typeface="Arial Narrow" pitchFamily="34" charset="0"/>
              </a:rPr>
              <a:t>or 	like </a:t>
            </a:r>
            <a:r>
              <a:rPr lang="en-US" sz="4400" b="1" dirty="0">
                <a:solidFill>
                  <a:srgbClr val="990033"/>
                </a:solidFill>
                <a:effectLst>
                  <a:outerShdw blurRad="38100" dist="38100" dir="2700000" algn="tl">
                    <a:srgbClr val="000000">
                      <a:alpha val="43137"/>
                    </a:srgbClr>
                  </a:outerShdw>
                </a:effectLst>
                <a:latin typeface="Arial Narrow" pitchFamily="34" charset="0"/>
              </a:rPr>
              <a:t>the rescued men?</a:t>
            </a:r>
          </a:p>
        </p:txBody>
      </p:sp>
      <p:sp>
        <p:nvSpPr>
          <p:cNvPr id="4" name="Rectangle 3">
            <a:extLst>
              <a:ext uri="{FF2B5EF4-FFF2-40B4-BE49-F238E27FC236}">
                <a16:creationId xmlns:a16="http://schemas.microsoft.com/office/drawing/2014/main" id="{AD4A68B7-A7A8-53AF-E5EF-B99E99DB827B}"/>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Supernatural</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7185E2-E06A-985A-E6E3-85E6192EDEE1}"/>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A09A2F-8162-338C-EC93-D0E13D955914}"/>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Lord has Control Over the Natural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- 8:23-27</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 Lord has Control Over the Supernatural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- 8:28-34</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Lord has Control Over the Moral </a:t>
            </a:r>
            <a:r>
              <a:rPr lang="en-US" sz="2800" b="1" dirty="0">
                <a:solidFill>
                  <a:srgbClr val="002060"/>
                </a:solidFill>
                <a:effectLst>
                  <a:outerShdw blurRad="38100" dist="38100" dir="2700000" algn="tl">
                    <a:srgbClr val="000000">
                      <a:alpha val="43137"/>
                    </a:srgbClr>
                  </a:outerShdw>
                </a:effectLst>
                <a:latin typeface="Arial Narrow" pitchFamily="34" charset="0"/>
              </a:rPr>
              <a:t>- 9:1-8</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256EAC-2FF3-E04B-8410-93BA7CD8F9B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33E2C2-9A09-AF01-34B5-A45C4D5755F0}"/>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9:1-3</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 stepped into a boat, crossed over and came to his own town. Some men brought to him a paralytic, lying on a mat. When Jesus saw their faith, he said to the paralytic, “Take heart, son; your sins are forgiven.” At this, some of the teachers of the law said to themselves, “This fellow is blaspheming!” </a:t>
            </a:r>
          </a:p>
        </p:txBody>
      </p:sp>
    </p:spTree>
    <p:extLst>
      <p:ext uri="{BB962C8B-B14F-4D97-AF65-F5344CB8AC3E}">
        <p14:creationId xmlns:p14="http://schemas.microsoft.com/office/powerpoint/2010/main" val="1408391534"/>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9D1162-2CD3-8383-9293-4BE47305EEE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BCB2AA-545A-9200-8D27-975379F82367}"/>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9:4-8</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Knowing their thoughts, Jesus said, “Why do you entertain evil thoughts in your hearts? Which is easier: to say, ‘Your sins are forgiven,’ or to say, ‘Get up and walk’? But so that you may know that the Son of Man has authority on earth to forgive sins....” Then he said to the paralytic, “Get up, take your mat and go home.” And the man got up and went home. When the crowd saw this, they were filled with awe; and they praised God, who had given such authority to men.</a:t>
            </a:r>
          </a:p>
        </p:txBody>
      </p:sp>
    </p:spTree>
    <p:extLst>
      <p:ext uri="{BB962C8B-B14F-4D97-AF65-F5344CB8AC3E}">
        <p14:creationId xmlns:p14="http://schemas.microsoft.com/office/powerpoint/2010/main" val="878203519"/>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1A31BD-A676-B500-E6A7-7979236FE7B4}"/>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64D6BA-50B7-23AA-40B8-B6AD8DF847C0}"/>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p:txBody>
      </p:sp>
      <p:sp>
        <p:nvSpPr>
          <p:cNvPr id="4" name="Rectangle 3">
            <a:extLst>
              <a:ext uri="{FF2B5EF4-FFF2-40B4-BE49-F238E27FC236}">
                <a16:creationId xmlns:a16="http://schemas.microsoft.com/office/drawing/2014/main" id="{82F0869A-FD21-9095-4341-DE1195FD54A9}"/>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B4D2FE-65F4-0F2D-6372-6190752532B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B0C49D-A33E-4739-BCAB-8DF6331A79D0}"/>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2:2-3 - So many gathered that there was no room left, not even outside the door, and he preached the word to them. Some men came,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bringing to him a paralytic, carried by four of them</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15E9BC76-8B4C-CF91-8D83-3F5981B3801E}"/>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53DB1E-15F4-0B7B-8B3C-A6B59AA492B4}"/>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6A891B-3DAD-1F9C-1161-F4D71D718859}"/>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2:2-3 -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many gathered that there was no room left, not even outside the door</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he preached the word to them. Some men came, bringing to him a paralytic, carried by four of them.</a:t>
            </a:r>
          </a:p>
        </p:txBody>
      </p:sp>
      <p:sp>
        <p:nvSpPr>
          <p:cNvPr id="4" name="Rectangle 3">
            <a:extLst>
              <a:ext uri="{FF2B5EF4-FFF2-40B4-BE49-F238E27FC236}">
                <a16:creationId xmlns:a16="http://schemas.microsoft.com/office/drawing/2014/main" id="{6D88214B-4656-E328-D748-D4AE4E4B3D81}"/>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9C36D4-CED1-01D1-BBF4-595D1D373AD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2047BB-BB42-334A-5986-0802EFEE18C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v24-25</a:t>
            </a:r>
          </a:p>
        </p:txBody>
      </p:sp>
      <p:sp>
        <p:nvSpPr>
          <p:cNvPr id="4" name="Rectangle 3">
            <a:extLst>
              <a:ext uri="{FF2B5EF4-FFF2-40B4-BE49-F238E27FC236}">
                <a16:creationId xmlns:a16="http://schemas.microsoft.com/office/drawing/2014/main" id="{3894ECFB-69B7-EB64-DC50-722FBF3E93C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The Lord has Control Over the Natural</a:t>
            </a:r>
            <a:endParaRPr lang="en-US"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BEC419-59D5-0AD9-8AFD-24A788239C4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64F4B8-4AA1-89BB-0E61-7FBCA484BF11}"/>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p:txBody>
      </p:sp>
      <p:sp>
        <p:nvSpPr>
          <p:cNvPr id="4" name="Rectangle 3">
            <a:extLst>
              <a:ext uri="{FF2B5EF4-FFF2-40B4-BE49-F238E27FC236}">
                <a16:creationId xmlns:a16="http://schemas.microsoft.com/office/drawing/2014/main" id="{3CDAF930-BFC7-BA8C-DFBF-497023E5A574}"/>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0CD6F2-7F3A-53A5-513C-F23812FB0597}"/>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A53527-5309-E3B2-2349-946C9AEB1CEB}"/>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rPr>
              <a:t>. The </a:t>
            </a:r>
            <a:r>
              <a:rPr lang="en-US" sz="4400" b="1" dirty="0">
                <a:solidFill>
                  <a:srgbClr val="990033"/>
                </a:solidFill>
                <a:effectLst>
                  <a:outerShdw blurRad="38100" dist="38100" dir="2700000" algn="tl">
                    <a:srgbClr val="000000">
                      <a:alpha val="43137"/>
                    </a:srgbClr>
                  </a:outerShdw>
                </a:effectLst>
                <a:latin typeface="Arial Narrow" pitchFamily="34" charset="0"/>
              </a:rPr>
              <a:t>friends believed </a:t>
            </a:r>
            <a:r>
              <a:rPr lang="en-US" sz="4400" b="1">
                <a:solidFill>
                  <a:srgbClr val="990033"/>
                </a:solidFill>
                <a:effectLst>
                  <a:outerShdw blurRad="38100" dist="38100" dir="2700000" algn="tl">
                    <a:srgbClr val="000000">
                      <a:alpha val="43137"/>
                    </a:srgbClr>
                  </a:outerShdw>
                </a:effectLst>
                <a:latin typeface="Arial Narrow" pitchFamily="34" charset="0"/>
              </a:rPr>
              <a:t>Jesus 	could </a:t>
            </a:r>
            <a:r>
              <a:rPr lang="en-US" sz="4400" b="1" dirty="0">
                <a:solidFill>
                  <a:srgbClr val="990033"/>
                </a:solidFill>
                <a:effectLst>
                  <a:outerShdw blurRad="38100" dist="38100" dir="2700000" algn="tl">
                    <a:srgbClr val="000000">
                      <a:alpha val="43137"/>
                    </a:srgbClr>
                  </a:outerShdw>
                </a:effectLst>
                <a:latin typeface="Arial Narrow" pitchFamily="34" charset="0"/>
              </a:rPr>
              <a:t>heal.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2:4 - Since they could not get him to Jesus because of the crowd,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made an opening in the roof</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above Jesus and, after digging through it,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lowered the mat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paralyzed man was lying on.</a:t>
            </a:r>
          </a:p>
        </p:txBody>
      </p:sp>
      <p:sp>
        <p:nvSpPr>
          <p:cNvPr id="4" name="Rectangle 3">
            <a:extLst>
              <a:ext uri="{FF2B5EF4-FFF2-40B4-BE49-F238E27FC236}">
                <a16:creationId xmlns:a16="http://schemas.microsoft.com/office/drawing/2014/main" id="{742E0DA1-42DE-245D-DF5C-321DB108B104}"/>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762456-61D4-8616-A6B1-5D9864B9C5C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AAE685-215D-87EC-863E-B3DADCFFD113}"/>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v4-6</a:t>
            </a:r>
          </a:p>
        </p:txBody>
      </p:sp>
      <p:sp>
        <p:nvSpPr>
          <p:cNvPr id="4" name="Rectangle 3">
            <a:extLst>
              <a:ext uri="{FF2B5EF4-FFF2-40B4-BE49-F238E27FC236}">
                <a16:creationId xmlns:a16="http://schemas.microsoft.com/office/drawing/2014/main" id="{E2B9768B-618E-499C-7032-8A0CBBAA9FB6}"/>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F955C7-F57C-F7E9-E902-DCCFA9592CF8}"/>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A8F0DA-A346-074B-8E30-8F79815CA396}"/>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v4-6</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Of the moral problem.</a:t>
            </a:r>
          </a:p>
        </p:txBody>
      </p:sp>
      <p:sp>
        <p:nvSpPr>
          <p:cNvPr id="4" name="Rectangle 3">
            <a:extLst>
              <a:ext uri="{FF2B5EF4-FFF2-40B4-BE49-F238E27FC236}">
                <a16:creationId xmlns:a16="http://schemas.microsoft.com/office/drawing/2014/main" id="{320618EA-3FE7-DE6F-832A-C0CA782A1747}"/>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8D2601-5FD8-7888-1EED-2C698D4E03E9}"/>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F228F9-107C-018C-D685-055C2FB2C9B0}"/>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v4-6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Of the moral problem.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9:2 - When Jesus saw their faith, he said to the paralytic, “Take heart, son;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your sins are forgiven</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0BEC7683-5771-ACF9-07AA-943EB2152AEC}"/>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C91BB2-D005-C1C8-B1F9-85B79564D2E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900BB9-37D9-65CC-6AD4-72F3894CB2ED}"/>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v4-6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Of the physical problem.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9: 6-8 - But so that you may know that the Son of Man has authority on earth to forgive sins....” Then he said to the paralytic,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Get up, take your mat and go home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the man got up and went home. </a:t>
            </a:r>
            <a:r>
              <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the crowd saw this, they were filled with awe; and they praised God, who had given such authority to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men.</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3327E44-EEBE-D36B-E1E9-A3B929497A1D}"/>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DEFABF-80E9-EF4D-6382-06760EB0722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E20C91-6FDF-1AC8-5B46-88B23FFEFC62}"/>
              </a:ext>
            </a:extLst>
          </p:cNvPr>
          <p:cNvSpPr>
            <a:spLocks noGrp="1" noChangeArrowheads="1"/>
          </p:cNvSpPr>
          <p:nvPr>
            <p:ph idx="1"/>
          </p:nvPr>
        </p:nvSpPr>
        <p:spPr>
          <a:xfrm>
            <a:off x="457200" y="1009261"/>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 </a:t>
            </a:r>
            <a:r>
              <a:rPr lang="en-US" sz="2800" b="1" dirty="0">
                <a:solidFill>
                  <a:schemeClr val="tx1"/>
                </a:solidFill>
                <a:effectLst>
                  <a:outerShdw blurRad="38100" dist="38100" dir="2700000" algn="tl">
                    <a:srgbClr val="000000">
                      <a:alpha val="43137"/>
                    </a:srgbClr>
                  </a:outerShdw>
                </a:effectLst>
                <a:latin typeface="Arial Narrow" pitchFamily="34" charset="0"/>
              </a:rPr>
              <a:t>- v4-6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Of the physical problem.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9: 6-8 - But so that you may know that the Son of Man has authority on earth to forgive sins....” Then he said to the paralytic, “Get up, take your mat and go home.” And the man got up and went home. </a:t>
            </a:r>
            <a:r>
              <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the crowd saw this,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were filled with awe; and they praised God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who had given such authority to men. </a:t>
            </a:r>
          </a:p>
        </p:txBody>
      </p:sp>
      <p:sp>
        <p:nvSpPr>
          <p:cNvPr id="4" name="Rectangle 3">
            <a:extLst>
              <a:ext uri="{FF2B5EF4-FFF2-40B4-BE49-F238E27FC236}">
                <a16:creationId xmlns:a16="http://schemas.microsoft.com/office/drawing/2014/main" id="{3672226A-5C36-25C2-8867-10D8B8FFE063}"/>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F59D6-B3BE-12E1-E62C-5A998B5D07B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D49D82-2B5D-7F7D-4CBA-6C9E736AA8FB}"/>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C.  How did the Lord take control? </a:t>
            </a:r>
            <a:r>
              <a:rPr lang="en-US" sz="2800" b="1">
                <a:solidFill>
                  <a:schemeClr val="tx1"/>
                </a:solidFill>
                <a:effectLst>
                  <a:outerShdw blurRad="38100" dist="38100" dir="2700000" algn="tl">
                    <a:srgbClr val="000000">
                      <a:alpha val="43137"/>
                    </a:srgbClr>
                  </a:outerShdw>
                </a:effectLst>
                <a:latin typeface="Arial Narrow" pitchFamily="34" charset="0"/>
              </a:rPr>
              <a:t>- v4-6</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The </a:t>
            </a:r>
            <a:r>
              <a:rPr lang="en-US" sz="4400" b="1" dirty="0">
                <a:solidFill>
                  <a:srgbClr val="990033"/>
                </a:solidFill>
                <a:effectLst>
                  <a:outerShdw blurRad="38100" dist="38100" dir="2700000" algn="tl">
                    <a:srgbClr val="000000">
                      <a:alpha val="43137"/>
                    </a:srgbClr>
                  </a:outerShdw>
                </a:effectLst>
                <a:latin typeface="Arial Narrow" pitchFamily="34" charset="0"/>
              </a:rPr>
              <a:t>scribes believed </a:t>
            </a:r>
            <a:r>
              <a:rPr lang="en-US" sz="4400" b="1">
                <a:solidFill>
                  <a:srgbClr val="990033"/>
                </a:solidFill>
                <a:effectLst>
                  <a:outerShdw blurRad="38100" dist="38100" dir="2700000" algn="tl">
                    <a:srgbClr val="000000">
                      <a:alpha val="43137"/>
                    </a:srgbClr>
                  </a:outerShdw>
                </a:effectLst>
                <a:latin typeface="Arial Narrow" pitchFamily="34" charset="0"/>
              </a:rPr>
              <a:t>Jesus 	was </a:t>
            </a:r>
            <a:r>
              <a:rPr lang="en-US" sz="4400" b="1" dirty="0">
                <a:solidFill>
                  <a:srgbClr val="990033"/>
                </a:solidFill>
                <a:effectLst>
                  <a:outerShdw blurRad="38100" dist="38100" dir="2700000" algn="tl">
                    <a:srgbClr val="000000">
                      <a:alpha val="43137"/>
                    </a:srgbClr>
                  </a:outerShdw>
                </a:effectLst>
                <a:latin typeface="Arial Narrow" pitchFamily="34" charset="0"/>
              </a:rPr>
              <a:t>a mere man insulting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8:3 - At this, some of the teachers of the law said to themselves,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fellow is blaspheming</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2:7 - “Why does this fellow talk like that? He’s blaspheming!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can forgive sins but God alone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EB0E5565-0565-9C85-9FFA-FD64A388FDB1}"/>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F5032A-8D9C-BAC2-E24A-75BD4968B7AF}"/>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B468B7-22A2-D0A0-F2B6-9FE694B8A445}"/>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v4-6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p:txBody>
      </p:sp>
      <p:sp>
        <p:nvSpPr>
          <p:cNvPr id="4" name="Rectangle 3">
            <a:extLst>
              <a:ext uri="{FF2B5EF4-FFF2-40B4-BE49-F238E27FC236}">
                <a16:creationId xmlns:a16="http://schemas.microsoft.com/office/drawing/2014/main" id="{B5137BA1-BF12-2D90-E855-F1ADA44D8097}"/>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B9026A-1E80-A3FE-55D9-200882F403C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1A4DB2-EE49-BFD5-ABEE-A7C3B11DB617}"/>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Do you have a critical spirit?</a:t>
            </a:r>
          </a:p>
        </p:txBody>
      </p:sp>
      <p:sp>
        <p:nvSpPr>
          <p:cNvPr id="4" name="Rectangle 3">
            <a:extLst>
              <a:ext uri="{FF2B5EF4-FFF2-40B4-BE49-F238E27FC236}">
                <a16:creationId xmlns:a16="http://schemas.microsoft.com/office/drawing/2014/main" id="{8667DF84-5821-610A-DF9C-1433ED3DBCEE}"/>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6AB770-EFEE-8DF9-95D7-8C0934399A7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5AE8BD-C7AD-69CC-6CF3-59FB61D56C5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v24-25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v25.</a:t>
            </a:r>
          </a:p>
        </p:txBody>
      </p:sp>
      <p:sp>
        <p:nvSpPr>
          <p:cNvPr id="4" name="Rectangle 3">
            <a:extLst>
              <a:ext uri="{FF2B5EF4-FFF2-40B4-BE49-F238E27FC236}">
                <a16:creationId xmlns:a16="http://schemas.microsoft.com/office/drawing/2014/main" id="{F5487C43-B5BA-82BD-5565-5E03B9B1B41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The Lord has Control Over the Natural</a:t>
            </a:r>
            <a:endParaRPr lang="en-US" dirty="0"/>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FBFB34-C68D-AFF8-9A35-A943ED5C1422}"/>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871EA7-8751-68BC-6506-D71B5982C7DD}"/>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Do you have a critical spirit?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a:t>
            </a:r>
            <a:r>
              <a:rPr lang="en-US" sz="4400" b="1">
                <a:solidFill>
                  <a:srgbClr val="990033"/>
                </a:solidFill>
                <a:effectLst>
                  <a:outerShdw blurRad="38100" dist="38100" dir="2700000" algn="tl">
                    <a:srgbClr val="000000">
                      <a:alpha val="43137"/>
                    </a:srgbClr>
                  </a:outerShdw>
                </a:effectLst>
                <a:latin typeface="Arial Narrow" pitchFamily="34" charset="0"/>
              </a:rPr>
              <a:t>. What </a:t>
            </a:r>
            <a:r>
              <a:rPr lang="en-US" sz="4400" b="1" dirty="0">
                <a:solidFill>
                  <a:srgbClr val="990033"/>
                </a:solidFill>
                <a:effectLst>
                  <a:outerShdw blurRad="38100" dist="38100" dir="2700000" algn="tl">
                    <a:srgbClr val="000000">
                      <a:alpha val="43137"/>
                    </a:srgbClr>
                  </a:outerShdw>
                </a:effectLst>
                <a:latin typeface="Arial Narrow" pitchFamily="34" charset="0"/>
              </a:rPr>
              <a:t>the Lord can do in </a:t>
            </a:r>
            <a:r>
              <a:rPr lang="en-US" sz="4400" b="1">
                <a:solidFill>
                  <a:srgbClr val="990033"/>
                </a:solidFill>
                <a:effectLst>
                  <a:outerShdw blurRad="38100" dist="38100" dir="2700000" algn="tl">
                    <a:srgbClr val="000000">
                      <a:alpha val="43137"/>
                    </a:srgbClr>
                  </a:outerShdw>
                </a:effectLst>
                <a:latin typeface="Arial Narrow" pitchFamily="34" charset="0"/>
              </a:rPr>
              <a:t>the 	physical </a:t>
            </a:r>
            <a:r>
              <a:rPr lang="en-US" sz="4400" b="1" dirty="0">
                <a:solidFill>
                  <a:srgbClr val="990033"/>
                </a:solidFill>
                <a:effectLst>
                  <a:outerShdw blurRad="38100" dist="38100" dir="2700000" algn="tl">
                    <a:srgbClr val="000000">
                      <a:alpha val="43137"/>
                    </a:srgbClr>
                  </a:outerShdw>
                </a:effectLst>
                <a:latin typeface="Arial Narrow" pitchFamily="34" charset="0"/>
              </a:rPr>
              <a:t>realm </a:t>
            </a:r>
            <a:r>
              <a:rPr lang="en-US" sz="4400" b="1">
                <a:solidFill>
                  <a:srgbClr val="990033"/>
                </a:solidFill>
                <a:effectLst>
                  <a:outerShdw blurRad="38100" dist="38100" dir="2700000" algn="tl">
                    <a:srgbClr val="000000">
                      <a:alpha val="43137"/>
                    </a:srgbClr>
                  </a:outerShdw>
                </a:effectLst>
                <a:latin typeface="Arial Narrow" pitchFamily="34" charset="0"/>
              </a:rPr>
              <a:t>demonstrates 	what </a:t>
            </a:r>
            <a:r>
              <a:rPr lang="en-US" sz="4400" b="1" dirty="0">
                <a:solidFill>
                  <a:srgbClr val="990033"/>
                </a:solidFill>
                <a:effectLst>
                  <a:outerShdw blurRad="38100" dist="38100" dir="2700000" algn="tl">
                    <a:srgbClr val="000000">
                      <a:alpha val="43137"/>
                    </a:srgbClr>
                  </a:outerShdw>
                </a:effectLst>
                <a:latin typeface="Arial Narrow" pitchFamily="34" charset="0"/>
              </a:rPr>
              <a:t>He can do in the </a:t>
            </a:r>
            <a:r>
              <a:rPr lang="en-US" sz="4400" b="1">
                <a:solidFill>
                  <a:srgbClr val="990033"/>
                </a:solidFill>
                <a:effectLst>
                  <a:outerShdw blurRad="38100" dist="38100" dir="2700000" algn="tl">
                    <a:srgbClr val="000000">
                      <a:alpha val="43137"/>
                    </a:srgbClr>
                  </a:outerShdw>
                </a:effectLst>
                <a:latin typeface="Arial Narrow" pitchFamily="34" charset="0"/>
              </a:rPr>
              <a:t>moral 	realm</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C2F54A58-5138-04AA-C6AB-BD014AD264A3}"/>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The Lord has Control Over the Moral</a:t>
            </a:r>
            <a:endParaRPr lang="en-US"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EC18B2-8410-84ED-AF35-0288CD9AF2B5}"/>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C4CD2B-3940-3C29-FAAB-601FE6DF400A}"/>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Since no one is so righteous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that he cannot be lost,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No one is so sinful</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that he cannot be forgiven!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Take what Jesus did for you on the cross by surrendering to Him right now!</a:t>
            </a:r>
          </a:p>
        </p:txBody>
      </p:sp>
      <p:sp>
        <p:nvSpPr>
          <p:cNvPr id="61444" name="Rectangle 3">
            <a:extLst>
              <a:ext uri="{FF2B5EF4-FFF2-40B4-BE49-F238E27FC236}">
                <a16:creationId xmlns:a16="http://schemas.microsoft.com/office/drawing/2014/main" id="{1818A75F-6E83-8636-A5BA-D96C0C3C1E00}"/>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algn="ctr" eaLnBrk="1" hangingPunct="1"/>
            <a:endParaRPr lang="en-US" altLang="en-US"/>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2F2A8E-8CA9-F300-8499-F96AE86F0E9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A5553D-3321-8006-1673-CEC232D00FD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crisis? </a:t>
            </a:r>
            <a:r>
              <a:rPr lang="en-US" sz="2800" b="1" dirty="0">
                <a:solidFill>
                  <a:schemeClr val="tx1"/>
                </a:solidFill>
                <a:effectLst>
                  <a:outerShdw blurRad="38100" dist="38100" dir="2700000" algn="tl">
                    <a:srgbClr val="000000">
                      <a:alpha val="43137"/>
                    </a:srgbClr>
                  </a:outerShdw>
                </a:effectLst>
                <a:latin typeface="Arial Narrow" pitchFamily="34" charset="0"/>
              </a:rPr>
              <a:t>- v24-25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was expressed </a:t>
            </a:r>
            <a:r>
              <a:rPr lang="en-US" sz="2800" b="1" dirty="0">
                <a:solidFill>
                  <a:schemeClr val="tx1"/>
                </a:solidFill>
                <a:effectLst>
                  <a:outerShdw blurRad="38100" dist="38100" dir="2700000" algn="tl">
                    <a:srgbClr val="000000">
                      <a:alpha val="43137"/>
                    </a:srgbClr>
                  </a:outerShdw>
                </a:effectLst>
                <a:latin typeface="Arial Narrow" pitchFamily="34" charset="0"/>
              </a:rPr>
              <a:t>- v25.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 </a:t>
            </a:r>
            <a:r>
              <a:rPr lang="en-US" sz="2800" b="1" dirty="0">
                <a:solidFill>
                  <a:schemeClr val="tx1"/>
                </a:solidFill>
                <a:effectLst>
                  <a:outerShdw blurRad="38100" dist="38100" dir="2700000" algn="tl">
                    <a:srgbClr val="000000">
                      <a:alpha val="43137"/>
                    </a:srgbClr>
                  </a:outerShdw>
                </a:effectLst>
                <a:latin typeface="Arial Narrow" pitchFamily="34" charset="0"/>
              </a:rPr>
              <a:t>- v26</a:t>
            </a:r>
          </a:p>
        </p:txBody>
      </p:sp>
      <p:sp>
        <p:nvSpPr>
          <p:cNvPr id="4" name="Rectangle 3">
            <a:extLst>
              <a:ext uri="{FF2B5EF4-FFF2-40B4-BE49-F238E27FC236}">
                <a16:creationId xmlns:a16="http://schemas.microsoft.com/office/drawing/2014/main" id="{90AC8B30-9FAB-5F16-3E7F-10061D57F94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The Lord has Control Over the Natural</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6DE912-FED4-8FEE-7B27-8689AD9C34C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ED9E69-01E1-2F58-01A2-4159555CE4A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v26</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He strengthened their faith </a:t>
            </a:r>
            <a:r>
              <a:rPr lang="en-US" sz="4400" b="1">
                <a:solidFill>
                  <a:srgbClr val="990033"/>
                </a:solidFill>
                <a:effectLst>
                  <a:outerShdw blurRad="38100" dist="38100" dir="2700000" algn="tl">
                    <a:srgbClr val="000000">
                      <a:alpha val="43137"/>
                    </a:srgbClr>
                  </a:outerShdw>
                </a:effectLst>
                <a:latin typeface="Arial Narrow" pitchFamily="34" charset="0"/>
              </a:rPr>
              <a:t>by 	standing</a:t>
            </a:r>
            <a:r>
              <a:rPr lang="en-US" sz="4400" b="1" dirty="0">
                <a:solidFill>
                  <a:srgbClr val="990033"/>
                </a:solidFill>
                <a:effectLst>
                  <a:outerShdw blurRad="38100" dist="38100" dir="2700000" algn="tl">
                    <a:srgbClr val="000000">
                      <a:alpha val="43137"/>
                    </a:srgbClr>
                  </a:outerShdw>
                </a:effectLst>
                <a:latin typeface="Arial Narrow" pitchFamily="34" charset="0"/>
              </a:rPr>
              <a:t>, rebuking &amp; </a:t>
            </a:r>
            <a:r>
              <a:rPr lang="en-US" sz="4400" b="1">
                <a:solidFill>
                  <a:srgbClr val="990033"/>
                </a:solidFill>
                <a:effectLst>
                  <a:outerShdw blurRad="38100" dist="38100" dir="2700000" algn="tl">
                    <a:srgbClr val="000000">
                      <a:alpha val="43137"/>
                    </a:srgbClr>
                  </a:outerShdw>
                </a:effectLst>
                <a:latin typeface="Arial Narrow" pitchFamily="34" charset="0"/>
              </a:rPr>
              <a:t>taking 	charge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2DCB5B11-480B-3BB1-70F6-33BE063D8B2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The Lord has Control Over the Natural</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622A23-C1AD-7357-2A1D-7F6D2DD1E26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DC2A27-88B8-2181-AADF-F63F7DD7B3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take control?</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v26</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He strengthened their faith </a:t>
            </a:r>
            <a:r>
              <a:rPr lang="en-US" sz="4400" b="1">
                <a:solidFill>
                  <a:srgbClr val="990033"/>
                </a:solidFill>
                <a:effectLst>
                  <a:outerShdw blurRad="38100" dist="38100" dir="2700000" algn="tl">
                    <a:srgbClr val="000000">
                      <a:alpha val="43137"/>
                    </a:srgbClr>
                  </a:outerShdw>
                </a:effectLst>
                <a:latin typeface="Arial Narrow" pitchFamily="34" charset="0"/>
              </a:rPr>
              <a:t>by 	standing</a:t>
            </a:r>
            <a:r>
              <a:rPr lang="en-US" sz="4400" b="1" dirty="0">
                <a:solidFill>
                  <a:srgbClr val="990033"/>
                </a:solidFill>
                <a:effectLst>
                  <a:outerShdw blurRad="38100" dist="38100" dir="2700000" algn="tl">
                    <a:srgbClr val="000000">
                      <a:alpha val="43137"/>
                    </a:srgbClr>
                  </a:outerShdw>
                </a:effectLst>
                <a:latin typeface="Arial Narrow" pitchFamily="34" charset="0"/>
              </a:rPr>
              <a:t>, rebuking &amp; </a:t>
            </a:r>
            <a:r>
              <a:rPr lang="en-US" sz="4400" b="1">
                <a:solidFill>
                  <a:srgbClr val="990033"/>
                </a:solidFill>
                <a:effectLst>
                  <a:outerShdw blurRad="38100" dist="38100" dir="2700000" algn="tl">
                    <a:srgbClr val="000000">
                      <a:alpha val="43137"/>
                    </a:srgbClr>
                  </a:outerShdw>
                </a:effectLst>
                <a:latin typeface="Arial Narrow" pitchFamily="34" charset="0"/>
              </a:rPr>
              <a:t>taking 	charge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With a word, He calmed </a:t>
            </a:r>
            <a:r>
              <a:rPr lang="en-US" sz="4400" b="1">
                <a:solidFill>
                  <a:srgbClr val="990033"/>
                </a:solidFill>
                <a:effectLst>
                  <a:outerShdw blurRad="38100" dist="38100" dir="2700000" algn="tl">
                    <a:srgbClr val="000000">
                      <a:alpha val="43137"/>
                    </a:srgbClr>
                  </a:outerShdw>
                </a:effectLst>
                <a:latin typeface="Arial Narrow" pitchFamily="34" charset="0"/>
              </a:rPr>
              <a:t>the 	sea </a:t>
            </a:r>
            <a:r>
              <a:rPr lang="en-US" sz="4400" b="1" dirty="0">
                <a:solidFill>
                  <a:srgbClr val="990033"/>
                </a:solidFill>
                <a:effectLst>
                  <a:outerShdw blurRad="38100" dist="38100" dir="2700000" algn="tl">
                    <a:srgbClr val="000000">
                      <a:alpha val="43137"/>
                    </a:srgbClr>
                  </a:outerShdw>
                </a:effectLst>
                <a:latin typeface="Arial Narrow" pitchFamily="34" charset="0"/>
              </a:rPr>
              <a:t>&amp; stopped the storm.</a:t>
            </a:r>
          </a:p>
        </p:txBody>
      </p:sp>
      <p:sp>
        <p:nvSpPr>
          <p:cNvPr id="4" name="Rectangle 3">
            <a:extLst>
              <a:ext uri="{FF2B5EF4-FFF2-40B4-BE49-F238E27FC236}">
                <a16:creationId xmlns:a16="http://schemas.microsoft.com/office/drawing/2014/main" id="{25B58B08-A5D1-0A44-EAE1-A12D293ABB8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The Lord has Control Over the Natural</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95D4A5-2E45-7B78-91F6-53495F68006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0F1669-6E02-042F-EF43-FCA6D2E17A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this mean to you?</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66A6E611-6B45-AEEB-E173-AE1DE161192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The Lord has Control Over the Natural</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19293</TotalTime>
  <Words>2760</Words>
  <Application>Microsoft Office PowerPoint</Application>
  <PresentationFormat>On-screen Show (4:3)</PresentationFormat>
  <Paragraphs>281</Paragraphs>
  <Slides>51</Slides>
  <Notes>51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Arial Narrow</vt:lpstr>
      <vt:lpstr>Calibri</vt:lpstr>
      <vt:lpstr>Franklin Gothic Medium</vt:lpstr>
      <vt:lpstr>Lucida Sans Unicode</vt:lpstr>
      <vt:lpstr>Times New Roman</vt:lpstr>
      <vt:lpstr>Wingdings 2</vt:lpstr>
      <vt:lpstr>Trek</vt:lpstr>
      <vt:lpstr>The  lord  has control  over the  scary things  in  life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1186</cp:revision>
  <dcterms:created xsi:type="dcterms:W3CDTF">2005-04-23T22:37:40Z</dcterms:created>
  <dcterms:modified xsi:type="dcterms:W3CDTF">2024-03-21T20:40:46Z</dcterms:modified>
</cp:coreProperties>
</file>