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398" r:id="rId2"/>
    <p:sldId id="1076" r:id="rId3"/>
    <p:sldId id="1080" r:id="rId4"/>
    <p:sldId id="1077" r:id="rId5"/>
    <p:sldId id="1079" r:id="rId6"/>
    <p:sldId id="1078" r:id="rId7"/>
    <p:sldId id="781" r:id="rId8"/>
    <p:sldId id="678" r:id="rId9"/>
    <p:sldId id="925" r:id="rId10"/>
    <p:sldId id="1054" r:id="rId11"/>
    <p:sldId id="1055" r:id="rId12"/>
    <p:sldId id="1056" r:id="rId13"/>
    <p:sldId id="1057" r:id="rId14"/>
    <p:sldId id="1058" r:id="rId15"/>
    <p:sldId id="1059" r:id="rId16"/>
    <p:sldId id="1060" r:id="rId17"/>
    <p:sldId id="1061" r:id="rId18"/>
    <p:sldId id="1062" r:id="rId19"/>
    <p:sldId id="1063" r:id="rId20"/>
    <p:sldId id="1064" r:id="rId21"/>
    <p:sldId id="880" r:id="rId22"/>
    <p:sldId id="651" r:id="rId23"/>
    <p:sldId id="1065" r:id="rId24"/>
    <p:sldId id="1066" r:id="rId25"/>
    <p:sldId id="1067" r:id="rId26"/>
    <p:sldId id="1068" r:id="rId27"/>
    <p:sldId id="1069" r:id="rId28"/>
    <p:sldId id="1070" r:id="rId29"/>
    <p:sldId id="1072" r:id="rId30"/>
    <p:sldId id="1073" r:id="rId31"/>
    <p:sldId id="1074" r:id="rId32"/>
    <p:sldId id="1075" r:id="rId33"/>
    <p:sldId id="1025" r:id="rId34"/>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645" autoAdjust="0"/>
    <p:restoredTop sz="90401" autoAdjust="0"/>
  </p:normalViewPr>
  <p:slideViewPr>
    <p:cSldViewPr>
      <p:cViewPr varScale="1">
        <p:scale>
          <a:sx n="103" d="100"/>
          <a:sy n="103" d="100"/>
        </p:scale>
        <p:origin x="145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CFCA0A3C-94F3-42DB-9786-B46D9279E69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BFCB1169-F7F2-453F-A9EC-C744CCA3ABFF}"/>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93A51CAF-5FBD-4B4C-9A42-98EAF03E6A6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886C635F-B15F-4282-BD76-2F35E7A751A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0F87F619-CB95-4648-8DB6-23966ED2A12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2F0371-AA7D-47B2-ADCB-E611DCADF2B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08AE3A69-7101-423D-AFE5-8235467C67D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659A263-185C-4038-8339-31A2B894687B}" type="datetimeFigureOut">
              <a:rPr lang="en-US"/>
              <a:pPr>
                <a:defRPr/>
              </a:pPr>
              <a:t>3/14/2023</a:t>
            </a:fld>
            <a:endParaRPr lang="en-US" dirty="0"/>
          </a:p>
        </p:txBody>
      </p:sp>
      <p:sp>
        <p:nvSpPr>
          <p:cNvPr id="4" name="Slide Image Placeholder 3">
            <a:extLst>
              <a:ext uri="{FF2B5EF4-FFF2-40B4-BE49-F238E27FC236}">
                <a16:creationId xmlns:a16="http://schemas.microsoft.com/office/drawing/2014/main" id="{23D90EF5-1313-420D-9D2C-4AB7537BA21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1B7AB23-DC07-4B06-A0C1-18A4597182E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797070E-6B5D-4F5C-A044-B556AEDB83D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24C9155-390A-4A08-B636-A68201C109D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53CF125-D132-4D82-BC79-8F9A80144C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FE00F35-78D7-4963-BCB1-29A17E1509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3D52065-A05C-4CCA-BA84-884640412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1509DD7D-3D20-4527-B756-8A0CDCE3DA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4B2FCC-F685-4260-9152-2A731A32E094}"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6B14E88-9B22-4FEA-9063-EF1134E6C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9B22EF6-8402-4425-A287-B3255A2FA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E34493BC-5448-4DEC-A567-D8EF73E2E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3BD1F5-9366-497F-93B8-78360AADF617}"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AA9C203-AF6D-48B6-92FB-058D398B8B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4A48A7B-4A03-4BE7-97E1-53F0538148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3627E073-18D8-4B77-9A4E-63B491ECB8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149332-89AC-4EB1-9977-53B4A6CCF6B9}"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C359CD1-07AF-4478-B0C8-48B956280F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2AE0D43-C0E6-4D10-AE08-2CDEF3BE01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4B1D27B3-2B4D-4038-8292-A5F32EFA10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ABDD3E-2684-4BE6-915A-AF9264E3A1C5}"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7F8C4D4-6676-40AB-AC7A-C64F18E517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8D85E27-0F64-4B94-B971-F7EE8DECE2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3CA918F0-0DC9-4831-ABFC-A70B68944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DF38DF-ED27-4143-BD91-E08E9486FD7E}"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404EFE4-7497-41EB-AB1B-5463533803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6269300-4EBD-458F-99A2-7E48111585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554E9B44-75C7-4406-9C06-2BB1184442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84EF6D-C8FD-4FF9-9216-10426EBC669D}"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B45D30B-7C9B-4659-968F-73F9ADEFA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1E40889-9FFD-4CA5-80A7-E54CFDE20A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DAFC9607-6CE8-47AC-9959-31BDA0475D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5F4901-CEB6-40CA-8D78-CB4F74589DB7}"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81CF091-E5B4-4E58-9BA8-D583079D04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7690E6D-C6DE-4B88-B4E8-09B21872D8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1A9653A4-3840-4395-B6C1-626D02723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46E7CE-A496-468E-A99E-C2AFE625BF86}"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C7C696E-B9FE-4CC3-BB1E-55B1A9D82F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FAE5413-9C4B-4D2E-9E50-D3D1432705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B6AB70B8-FD37-4A56-9654-76EE18448F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A220D0-F38E-4F41-906E-66CE682EB3BD}"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C063D98-EAFB-41B1-B1F0-5B20C8F12E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D76AB66-ECA7-46B3-8D6D-5C005FF9C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4F2F1C0A-AAA8-4D22-A311-94C5614912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CE498E-6960-4B0C-9C8E-39269659CCC9}"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91972FC-69DE-4554-B54E-1CF68AEE2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18AABE6-F4E8-4AA5-A111-D45FE826A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4C54C481-B2F8-44D7-93F8-F0C6ED757D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DD63B6-1E97-4241-8294-EFBE92B0F07C}"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F77B9C9-7AF2-49E1-B591-A37FD75CA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2B717CF-D473-40A8-9D7C-5196EA708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1D3D795-F1D0-412F-9B7C-8E9917CFE1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381FA1-5FAD-4287-BA0B-4903F4DA7ABA}"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AACB55E-B668-4589-B846-5D4D601715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AAA2108-0113-41E3-8B54-28DAA2F597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6738837B-F3CD-4923-9225-068AA2303C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222F8E-D7F4-49E8-8B6C-420757296794}"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E19AD85-1B06-4E52-836F-C0BDBC67FF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6D3DAA8-38C8-4B6B-B64A-F069029B4A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6A33981B-40AD-44C6-BB06-1A530083FB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57E574-4561-4120-9B89-48992B792617}"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38E7614-3836-4B83-A99B-8DE6439D1B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26D53EC-665C-477D-BE55-29D3E7FFB2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6B1A2AF0-48A1-4F20-B525-39A784F306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67A6EF-8B12-4184-BC36-35B1344B757E}"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9E96D8B-C84F-47D6-8117-9044F71BCA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643952F-0793-485E-A15F-115417EF78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ADDE3A14-89E6-4889-B959-8C549465DB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1BAC2A-33A1-4EDC-A602-68B1038F15D0}"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896D389-E1A3-4974-A380-C9CC46C94F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97D8DB7-42AE-4F22-B621-85FA5107FD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DB5ABCF0-9902-415D-B2AB-0D3AAD05F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879989-20F3-4B9B-B415-CFB974817306}"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7EC4A2F-288D-42BA-85AA-A53460B2D7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9C13FE51-D90A-48D7-9996-5AB230DF3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6FCD9B18-17D5-4DDE-8262-47B118BAD0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DCD4C0-BCDF-4104-BF98-228C18BE258D}"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D23A9C8-FC97-40B7-A8D7-2F47FA7357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543C101-0B6A-4B30-B177-09F02961DB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0EF1D736-5138-4062-973D-5D4611D54C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D3EE9A-410E-41F1-A9FD-2BB2D0BD4F7D}"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4BCA807-25CE-4DE6-A753-C46517648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FE4886A-3013-4555-BFF6-5144A23F32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98F94B1F-ED7A-46B9-901D-3E82F91FAF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C58488-2752-4B5D-B0B8-FED8C4D7FF9D}"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8A60956-B892-4079-9A12-DD24DDC4E4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9FD0561-31BF-4124-B229-A3A55661DD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2AA76B7A-666B-4193-A639-B6960874A1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F767A5-79A7-4174-AABC-9AAF7C992738}"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123B6AD-AC20-41E2-A1F3-0907D4D1A5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0CC8EDE9-52F9-4FE0-9553-13E917481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21B9C607-5141-47F3-A5A3-45F8DA699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020317-1EC0-4569-91AC-5B29367CB308}"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8D04F30-1293-4DE0-8D77-639D722B9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AB719D8-E83E-4B7E-A1A7-AB9407700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6E903905-E116-4FE8-99A8-AAB8D4F62D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C01C5C-650A-4B05-A053-32C78FFF449E}"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6432AEF-65BE-47E7-BE7F-920987F8EE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B63CC3A0-3B5A-4D97-B21C-8108DF5884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37007F5C-826E-4BB3-B801-D50662C314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D998E-828D-446B-A59E-0F440B0CB360}"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1EFAF52-FA32-444E-B235-EAD6A4C9D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8078E5F2-9CAF-44B0-AF59-76ACA2D149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5AC694E3-E142-4999-877A-2D64148B9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514676-8A39-4D0F-A931-6B63C5E0DCB0}"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E8A103D-B922-4C69-9180-18D9F6E705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A0FD01C6-DEBE-4B7E-82BF-3CABDAB829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C8E18E15-9C12-4FA1-800D-A83E89FFD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BB25F7-4B52-495C-BDED-E493DF8BFA37}"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33FCE2A-A0DF-46D0-A03C-1142BCBC80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CEBA560B-6CEC-4370-813A-717FA7BD2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A5BEFFC1-C39F-45CA-B6A7-8C6A8E83DF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24089-5207-4CBA-9499-32990B7B5CAF}"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12A3584-A41F-4EF7-BCF8-9E45BC04C1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E491C09-51E3-4345-ACC8-120CB6F963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A3C16FBD-613C-4A7C-85B4-374E702428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63F3D3-7629-4429-B3A3-94B473D1D819}"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1313096-320C-4565-A712-8BEDBE7A95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0FF0E73-5AA9-4A41-BF58-21D3441946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446DF961-21F9-49E1-978A-E5C0B6DB19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101BBF-7940-4AF4-8B82-8EB5AE411690}"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302267B-98D7-4059-A6DD-F973F4ECB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F4742A-B951-4645-B355-ABD9D7312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CF170B42-3BEC-4895-B288-078AA21743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F3302-E42C-401D-BBEB-C340D95A8CE1}"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9625CBE-A99B-4B96-890D-8E317C771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058954C-E95B-4FCC-8961-5F6FC74FC8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CD466D80-512C-4600-A1D9-4FA3856A38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ED363F-C48A-4504-861C-8E64E03BBF56}"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4025BB8-CA7B-48BA-A6FB-E40619F0DD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19D208D-272B-4EF7-91B2-C911C553A0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A688BF86-9E22-4553-8FE9-371510A7A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EB0FF4-7161-4A0E-A15B-1EA1F1F1D8D7}"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164526-B9D9-4E39-8DE1-F1172C756D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4E598B6-2D6A-43F1-95BE-20A048AB5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04C79B7E-3922-46CF-B51B-EC406D827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A63D60-1D27-4225-86EB-8232F739A579}"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AA074ACF-B5FE-4299-9A3F-D5DCF652CE31}"/>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B4F2F071-215F-445B-A4F3-BD38ABAB482F}"/>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E5192C84-6178-407C-9680-81FDBD5281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7900DC86-37BE-4C70-A34D-1BD18645FDEF}"/>
              </a:ext>
            </a:extLst>
          </p:cNvPr>
          <p:cNvSpPr>
            <a:spLocks noGrp="1"/>
          </p:cNvSpPr>
          <p:nvPr>
            <p:ph type="sldNum" sz="quarter" idx="12"/>
          </p:nvPr>
        </p:nvSpPr>
        <p:spPr>
          <a:xfrm>
            <a:off x="8229600" y="6473825"/>
            <a:ext cx="758825" cy="247650"/>
          </a:xfrm>
        </p:spPr>
        <p:txBody>
          <a:bodyPr/>
          <a:lstStyle>
            <a:lvl1pPr>
              <a:defRPr smtClean="0"/>
            </a:lvl1pPr>
          </a:lstStyle>
          <a:p>
            <a:pPr>
              <a:defRPr/>
            </a:pPr>
            <a:fld id="{E6926322-B445-4B33-B2FA-22B193521AD8}" type="slidenum">
              <a:rPr lang="en-US" altLang="en-US"/>
              <a:pPr>
                <a:defRPr/>
              </a:pPr>
              <a:t>‹#›</a:t>
            </a:fld>
            <a:endParaRPr lang="en-US" altLang="en-US"/>
          </a:p>
        </p:txBody>
      </p:sp>
    </p:spTree>
    <p:extLst>
      <p:ext uri="{BB962C8B-B14F-4D97-AF65-F5344CB8AC3E}">
        <p14:creationId xmlns:p14="http://schemas.microsoft.com/office/powerpoint/2010/main" val="1684676582"/>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1566EE72-B42F-4AD3-AC94-B4AC5FCB306E}"/>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DEB55737-E7D3-42ED-B0D9-C015D7CD8F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1AF2C9A4-76AB-4A49-9785-B7B70F218B51}"/>
              </a:ext>
            </a:extLst>
          </p:cNvPr>
          <p:cNvSpPr>
            <a:spLocks noGrp="1"/>
          </p:cNvSpPr>
          <p:nvPr>
            <p:ph type="sldNum" sz="quarter" idx="12"/>
          </p:nvPr>
        </p:nvSpPr>
        <p:spPr/>
        <p:txBody>
          <a:bodyPr/>
          <a:lstStyle>
            <a:lvl1pPr>
              <a:defRPr/>
            </a:lvl1pPr>
          </a:lstStyle>
          <a:p>
            <a:pPr>
              <a:defRPr/>
            </a:pPr>
            <a:fld id="{03572AE7-A4B1-418B-AE7C-D34FE01B74C9}" type="slidenum">
              <a:rPr lang="en-US" altLang="en-US"/>
              <a:pPr>
                <a:defRPr/>
              </a:pPr>
              <a:t>‹#›</a:t>
            </a:fld>
            <a:endParaRPr lang="en-US" altLang="en-US"/>
          </a:p>
        </p:txBody>
      </p:sp>
    </p:spTree>
    <p:extLst>
      <p:ext uri="{BB962C8B-B14F-4D97-AF65-F5344CB8AC3E}">
        <p14:creationId xmlns:p14="http://schemas.microsoft.com/office/powerpoint/2010/main" val="143475693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F597A-F226-4CD6-964E-AEA48960ACB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73E3329-21CC-4915-9217-FA3FC6BE65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7E1948-30BC-406E-B22A-3E028A97C834}"/>
              </a:ext>
            </a:extLst>
          </p:cNvPr>
          <p:cNvSpPr>
            <a:spLocks noGrp="1"/>
          </p:cNvSpPr>
          <p:nvPr>
            <p:ph type="sldNum" sz="quarter" idx="12"/>
          </p:nvPr>
        </p:nvSpPr>
        <p:spPr/>
        <p:txBody>
          <a:bodyPr/>
          <a:lstStyle>
            <a:lvl1pPr>
              <a:defRPr smtClean="0"/>
            </a:lvl1pPr>
          </a:lstStyle>
          <a:p>
            <a:pPr>
              <a:defRPr/>
            </a:pPr>
            <a:fld id="{6D9CBD8A-EEFB-41FB-B832-28218369A63B}" type="slidenum">
              <a:rPr lang="en-US" altLang="en-US"/>
              <a:pPr>
                <a:defRPr/>
              </a:pPr>
              <a:t>‹#›</a:t>
            </a:fld>
            <a:endParaRPr lang="en-US" altLang="en-US"/>
          </a:p>
        </p:txBody>
      </p:sp>
    </p:spTree>
    <p:extLst>
      <p:ext uri="{BB962C8B-B14F-4D97-AF65-F5344CB8AC3E}">
        <p14:creationId xmlns:p14="http://schemas.microsoft.com/office/powerpoint/2010/main" val="244456280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C129868-3258-42F4-952E-1FE6D1C76C5A}"/>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C0954B93-E514-46ED-8107-8FF586AE1344}"/>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724A825B-0375-4F02-95EF-11B7851EDA80}"/>
              </a:ext>
            </a:extLst>
          </p:cNvPr>
          <p:cNvSpPr>
            <a:spLocks noGrp="1"/>
          </p:cNvSpPr>
          <p:nvPr>
            <p:ph type="sldNum" sz="quarter" idx="12"/>
          </p:nvPr>
        </p:nvSpPr>
        <p:spPr>
          <a:xfrm>
            <a:off x="8229600" y="6473825"/>
            <a:ext cx="758825" cy="247650"/>
          </a:xfrm>
        </p:spPr>
        <p:txBody>
          <a:bodyPr/>
          <a:lstStyle>
            <a:lvl1pPr>
              <a:defRPr smtClean="0"/>
            </a:lvl1pPr>
          </a:lstStyle>
          <a:p>
            <a:pPr>
              <a:defRPr/>
            </a:pPr>
            <a:fld id="{F0A69DEC-8A27-48A7-9974-047EA0FD837C}" type="slidenum">
              <a:rPr lang="en-US" altLang="en-US"/>
              <a:pPr>
                <a:defRPr/>
              </a:pPr>
              <a:t>‹#›</a:t>
            </a:fld>
            <a:endParaRPr lang="en-US" altLang="en-US"/>
          </a:p>
        </p:txBody>
      </p:sp>
    </p:spTree>
    <p:extLst>
      <p:ext uri="{BB962C8B-B14F-4D97-AF65-F5344CB8AC3E}">
        <p14:creationId xmlns:p14="http://schemas.microsoft.com/office/powerpoint/2010/main" val="111711318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D8724390-76BE-4904-843D-3978B97116E8}"/>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503CAD7B-09FA-49E4-930E-260AC8DC6515}"/>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5514CAA3-42F7-4283-9651-0D22A7E065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DD64D6F5-DCB7-4816-A4B7-8661588D562C}"/>
              </a:ext>
            </a:extLst>
          </p:cNvPr>
          <p:cNvSpPr>
            <a:spLocks noGrp="1"/>
          </p:cNvSpPr>
          <p:nvPr>
            <p:ph type="sldNum" sz="quarter" idx="12"/>
          </p:nvPr>
        </p:nvSpPr>
        <p:spPr/>
        <p:txBody>
          <a:bodyPr/>
          <a:lstStyle>
            <a:lvl1pPr>
              <a:defRPr smtClean="0"/>
            </a:lvl1pPr>
          </a:lstStyle>
          <a:p>
            <a:pPr>
              <a:defRPr/>
            </a:pPr>
            <a:fld id="{48788D47-F269-41B2-A6FF-5BB72DCA4431}" type="slidenum">
              <a:rPr lang="en-US" altLang="en-US"/>
              <a:pPr>
                <a:defRPr/>
              </a:pPr>
              <a:t>‹#›</a:t>
            </a:fld>
            <a:endParaRPr lang="en-US" altLang="en-US"/>
          </a:p>
        </p:txBody>
      </p:sp>
    </p:spTree>
    <p:extLst>
      <p:ext uri="{BB962C8B-B14F-4D97-AF65-F5344CB8AC3E}">
        <p14:creationId xmlns:p14="http://schemas.microsoft.com/office/powerpoint/2010/main" val="3712360850"/>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02CE1C5B-C7DA-4D0D-920E-A322E891F3AE}"/>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835000FC-A71D-4CCB-927E-ACE6B7E65F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8662D58F-8A96-4FC7-BB37-100EB3D74558}"/>
              </a:ext>
            </a:extLst>
          </p:cNvPr>
          <p:cNvSpPr>
            <a:spLocks noGrp="1"/>
          </p:cNvSpPr>
          <p:nvPr>
            <p:ph type="sldNum" sz="quarter" idx="12"/>
          </p:nvPr>
        </p:nvSpPr>
        <p:spPr/>
        <p:txBody>
          <a:bodyPr/>
          <a:lstStyle>
            <a:lvl1pPr>
              <a:defRPr/>
            </a:lvl1pPr>
          </a:lstStyle>
          <a:p>
            <a:pPr>
              <a:defRPr/>
            </a:pPr>
            <a:fld id="{70488338-C381-4211-B33E-35E22EA85DA9}" type="slidenum">
              <a:rPr lang="en-US" altLang="en-US"/>
              <a:pPr>
                <a:defRPr/>
              </a:pPr>
              <a:t>‹#›</a:t>
            </a:fld>
            <a:endParaRPr lang="en-US" altLang="en-US"/>
          </a:p>
        </p:txBody>
      </p:sp>
    </p:spTree>
    <p:extLst>
      <p:ext uri="{BB962C8B-B14F-4D97-AF65-F5344CB8AC3E}">
        <p14:creationId xmlns:p14="http://schemas.microsoft.com/office/powerpoint/2010/main" val="291313179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FC1E09BF-2B06-487B-B866-BFEC9A09C2F2}"/>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F096DA41-8F15-4A90-A5B7-847747EFE9EB}"/>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D70E466A-08D8-409D-8866-086C968C5CE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DD4B10D-D18B-42AC-A71B-4719D068092F}"/>
              </a:ext>
            </a:extLst>
          </p:cNvPr>
          <p:cNvSpPr>
            <a:spLocks noGrp="1"/>
          </p:cNvSpPr>
          <p:nvPr>
            <p:ph type="sldNum" sz="quarter" idx="12"/>
          </p:nvPr>
        </p:nvSpPr>
        <p:spPr>
          <a:xfrm>
            <a:off x="8229600" y="6477000"/>
            <a:ext cx="762000" cy="247650"/>
          </a:xfrm>
        </p:spPr>
        <p:txBody>
          <a:bodyPr/>
          <a:lstStyle>
            <a:lvl1pPr>
              <a:defRPr smtClean="0"/>
            </a:lvl1pPr>
          </a:lstStyle>
          <a:p>
            <a:pPr>
              <a:defRPr/>
            </a:pPr>
            <a:fld id="{6ED37702-5608-4110-9E24-66BE5935496B}" type="slidenum">
              <a:rPr lang="en-US" altLang="en-US"/>
              <a:pPr>
                <a:defRPr/>
              </a:pPr>
              <a:t>‹#›</a:t>
            </a:fld>
            <a:endParaRPr lang="en-US" altLang="en-US"/>
          </a:p>
        </p:txBody>
      </p:sp>
    </p:spTree>
    <p:extLst>
      <p:ext uri="{BB962C8B-B14F-4D97-AF65-F5344CB8AC3E}">
        <p14:creationId xmlns:p14="http://schemas.microsoft.com/office/powerpoint/2010/main" val="258202757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6CEC445D-6554-4BE4-9D05-92240EFFD60D}"/>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BDDE86B1-E380-44A7-8626-40DE54A3A44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37A99B0-E760-4A7B-BAAC-98A7C23644A3}"/>
              </a:ext>
            </a:extLst>
          </p:cNvPr>
          <p:cNvSpPr>
            <a:spLocks noGrp="1"/>
          </p:cNvSpPr>
          <p:nvPr>
            <p:ph type="sldNum" sz="quarter" idx="12"/>
          </p:nvPr>
        </p:nvSpPr>
        <p:spPr/>
        <p:txBody>
          <a:bodyPr/>
          <a:lstStyle>
            <a:lvl1pPr>
              <a:defRPr/>
            </a:lvl1pPr>
          </a:lstStyle>
          <a:p>
            <a:pPr>
              <a:defRPr/>
            </a:pPr>
            <a:fld id="{52E73BB2-FEE3-4D38-A69B-EE72A53601CA}" type="slidenum">
              <a:rPr lang="en-US" altLang="en-US"/>
              <a:pPr>
                <a:defRPr/>
              </a:pPr>
              <a:t>‹#›</a:t>
            </a:fld>
            <a:endParaRPr lang="en-US" altLang="en-US"/>
          </a:p>
        </p:txBody>
      </p:sp>
    </p:spTree>
    <p:extLst>
      <p:ext uri="{BB962C8B-B14F-4D97-AF65-F5344CB8AC3E}">
        <p14:creationId xmlns:p14="http://schemas.microsoft.com/office/powerpoint/2010/main" val="74342440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312C9974-A993-49F3-95E7-FE4BA2E13084}"/>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9FCA0B2B-1E84-4AE5-8E8A-B2F7361516B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277BEF4E-B055-4C20-B4D9-56F8598403C7}"/>
              </a:ext>
            </a:extLst>
          </p:cNvPr>
          <p:cNvSpPr>
            <a:spLocks noGrp="1"/>
          </p:cNvSpPr>
          <p:nvPr>
            <p:ph type="sldNum" sz="quarter" idx="12"/>
          </p:nvPr>
        </p:nvSpPr>
        <p:spPr/>
        <p:txBody>
          <a:bodyPr/>
          <a:lstStyle>
            <a:lvl1pPr>
              <a:defRPr smtClean="0"/>
            </a:lvl1pPr>
          </a:lstStyle>
          <a:p>
            <a:pPr>
              <a:defRPr/>
            </a:pPr>
            <a:fld id="{F0C3B51B-09BD-4BD6-B748-B059308A6F24}" type="slidenum">
              <a:rPr lang="en-US" altLang="en-US"/>
              <a:pPr>
                <a:defRPr/>
              </a:pPr>
              <a:t>‹#›</a:t>
            </a:fld>
            <a:endParaRPr lang="en-US" altLang="en-US"/>
          </a:p>
        </p:txBody>
      </p:sp>
    </p:spTree>
    <p:extLst>
      <p:ext uri="{BB962C8B-B14F-4D97-AF65-F5344CB8AC3E}">
        <p14:creationId xmlns:p14="http://schemas.microsoft.com/office/powerpoint/2010/main" val="36222340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11118CC-994F-4B65-AB0A-7F2CE19F25C0}"/>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4930EC0F-974E-46BC-8CFC-BFBE430D9F8D}"/>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DB9C5B3F-F36C-4BCB-B260-523D6C98141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F3218C7-A6D6-4528-9A56-027145965F37}"/>
              </a:ext>
            </a:extLst>
          </p:cNvPr>
          <p:cNvSpPr>
            <a:spLocks noGrp="1"/>
          </p:cNvSpPr>
          <p:nvPr>
            <p:ph type="sldNum" sz="quarter" idx="12"/>
          </p:nvPr>
        </p:nvSpPr>
        <p:spPr/>
        <p:txBody>
          <a:bodyPr/>
          <a:lstStyle>
            <a:lvl1pPr>
              <a:defRPr smtClean="0"/>
            </a:lvl1pPr>
          </a:lstStyle>
          <a:p>
            <a:pPr>
              <a:defRPr/>
            </a:pPr>
            <a:fld id="{96375A6B-4BAE-4735-829E-462F85B6AD45}" type="slidenum">
              <a:rPr lang="en-US" altLang="en-US"/>
              <a:pPr>
                <a:defRPr/>
              </a:pPr>
              <a:t>‹#›</a:t>
            </a:fld>
            <a:endParaRPr lang="en-US" altLang="en-US"/>
          </a:p>
        </p:txBody>
      </p:sp>
    </p:spTree>
    <p:extLst>
      <p:ext uri="{BB962C8B-B14F-4D97-AF65-F5344CB8AC3E}">
        <p14:creationId xmlns:p14="http://schemas.microsoft.com/office/powerpoint/2010/main" val="208999196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031274B6-8C8C-4A0F-8004-65E1366D3CC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1424D5E-F1FA-47C0-88C3-87B8855D81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7B19E0C8-E1AB-40D9-A432-CD1D0687ADD7}"/>
              </a:ext>
            </a:extLst>
          </p:cNvPr>
          <p:cNvSpPr>
            <a:spLocks noGrp="1"/>
          </p:cNvSpPr>
          <p:nvPr>
            <p:ph type="sldNum" sz="quarter" idx="12"/>
          </p:nvPr>
        </p:nvSpPr>
        <p:spPr/>
        <p:txBody>
          <a:bodyPr/>
          <a:lstStyle>
            <a:lvl1pPr>
              <a:defRPr smtClean="0"/>
            </a:lvl1pPr>
          </a:lstStyle>
          <a:p>
            <a:pPr>
              <a:defRPr/>
            </a:pPr>
            <a:fld id="{46CC3F98-64F3-4C90-AD40-BD3D7B74BC57}" type="slidenum">
              <a:rPr lang="en-US" altLang="en-US"/>
              <a:pPr>
                <a:defRPr/>
              </a:pPr>
              <a:t>‹#›</a:t>
            </a:fld>
            <a:endParaRPr lang="en-US" altLang="en-US"/>
          </a:p>
        </p:txBody>
      </p:sp>
    </p:spTree>
    <p:extLst>
      <p:ext uri="{BB962C8B-B14F-4D97-AF65-F5344CB8AC3E}">
        <p14:creationId xmlns:p14="http://schemas.microsoft.com/office/powerpoint/2010/main" val="204091740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C35ECD77-B010-401C-82BF-E7EEB57054A9}"/>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5F094C20-EB27-4608-AA96-E76148AE783A}"/>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AD6AC574-8ACB-4B14-A44E-A7E74706EE03}"/>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14937678-076F-456D-8B92-3CB25D38DBF4}"/>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8576D96D-2FF1-4F1F-80E5-96789F12348C}"/>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5976E7D4-CC65-43F7-8019-7F80FE29D74D}"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9DBF32F1-F8B9-4CDF-8E5E-B9A9D53CBF6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C4C5B3E0-715B-42B0-AD07-666AF26E9EDF}"/>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2F28398B-23E3-4655-B43D-E9A2D46EAD6A}"/>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09" r:id="rId4"/>
    <p:sldLayoutId id="2147484515" r:id="rId5"/>
    <p:sldLayoutId id="2147484510" r:id="rId6"/>
    <p:sldLayoutId id="2147484516" r:id="rId7"/>
    <p:sldLayoutId id="2147484517" r:id="rId8"/>
    <p:sldLayoutId id="2147484518" r:id="rId9"/>
    <p:sldLayoutId id="2147484511" r:id="rId10"/>
    <p:sldLayoutId id="2147484519"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B0421ECD-B3FF-4816-9669-1CDDC35ABB46}"/>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dirty="0">
                <a:solidFill>
                  <a:srgbClr val="002060"/>
                </a:solidFill>
                <a:effectLst>
                  <a:outerShdw blurRad="38100" dist="38100" dir="2700000" algn="tl">
                    <a:srgbClr val="000000">
                      <a:alpha val="43137"/>
                    </a:srgbClr>
                  </a:outerShdw>
                </a:effectLst>
              </a:rPr>
              <a:t>The  Cost  of Being  a  Disciple of  Christ</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5EB0FC0-A02E-41AC-A89C-AF59A890E65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C540A35-60C0-4FD8-8049-6664681C6DA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It was demanded of a </a:t>
            </a:r>
            <a:r>
              <a:rPr lang="en-US" sz="4400" b="1" u="sng" dirty="0">
                <a:solidFill>
                  <a:srgbClr val="990033"/>
                </a:solidFill>
                <a:effectLst>
                  <a:outerShdw blurRad="38100" dist="38100" dir="2700000" algn="tl">
                    <a:srgbClr val="000000">
                      <a:alpha val="43137"/>
                    </a:srgbClr>
                  </a:outerShdw>
                </a:effectLst>
                <a:latin typeface="Arial Narrow" pitchFamily="34" charset="0"/>
              </a:rPr>
              <a:t>scribe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v19</a:t>
            </a:r>
            <a:r>
              <a:rPr lang="en-US" sz="4400" b="1" dirty="0">
                <a:solidFill>
                  <a:srgbClr val="C00000"/>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1. The Feast of Tabernacles 	celebrated the giving of the Law.</a:t>
            </a:r>
          </a:p>
        </p:txBody>
      </p:sp>
      <p:sp>
        <p:nvSpPr>
          <p:cNvPr id="4" name="Rectangle 3">
            <a:extLst>
              <a:ext uri="{FF2B5EF4-FFF2-40B4-BE49-F238E27FC236}">
                <a16:creationId xmlns:a16="http://schemas.microsoft.com/office/drawing/2014/main" id="{ECB78DF6-FA8E-4EB2-92D4-1C5EE535E49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86D05F5-10BF-48F4-A148-6F8E97997B5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C339C56-2D7A-4B1E-B8A5-FB8FB6C097C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It was demanded of a </a:t>
            </a:r>
            <a:r>
              <a:rPr lang="en-US" sz="4400" b="1" u="sng" dirty="0">
                <a:solidFill>
                  <a:srgbClr val="990033"/>
                </a:solidFill>
                <a:effectLst>
                  <a:outerShdw blurRad="38100" dist="38100" dir="2700000" algn="tl">
                    <a:srgbClr val="000000">
                      <a:alpha val="43137"/>
                    </a:srgbClr>
                  </a:outerShdw>
                </a:effectLst>
                <a:latin typeface="Arial Narrow" pitchFamily="34" charset="0"/>
              </a:rPr>
              <a:t>scribe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v19</a:t>
            </a:r>
            <a:r>
              <a:rPr lang="en-US" sz="4400" b="1" dirty="0">
                <a:solidFill>
                  <a:srgbClr val="C00000"/>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1. The Feast of Tabernacles 	celebrated the giving of the Law.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 scribe was a professional 	copier of the Law.</a:t>
            </a:r>
          </a:p>
        </p:txBody>
      </p:sp>
      <p:sp>
        <p:nvSpPr>
          <p:cNvPr id="4" name="Rectangle 3">
            <a:extLst>
              <a:ext uri="{FF2B5EF4-FFF2-40B4-BE49-F238E27FC236}">
                <a16:creationId xmlns:a16="http://schemas.microsoft.com/office/drawing/2014/main" id="{9CDDB163-AF2A-4B68-AAE4-C177CA01A61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82227E8-27FC-49BE-A0BC-F7C420A0522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255155F-6264-432E-A375-DFCF39E4088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He wanted to be </a:t>
            </a:r>
            <a:r>
              <a:rPr lang="en-US" sz="4400" b="1">
                <a:solidFill>
                  <a:srgbClr val="990033"/>
                </a:solidFill>
                <a:effectLst>
                  <a:outerShdw blurRad="38100" dist="38100" dir="2700000" algn="tl">
                    <a:srgbClr val="000000">
                      <a:alpha val="43137"/>
                    </a:srgbClr>
                  </a:outerShdw>
                </a:effectLst>
                <a:latin typeface="Arial Narrow" pitchFamily="34" charset="0"/>
              </a:rPr>
              <a:t>a disciple.</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“Teacher,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I will follow you</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wherever you go.” - v19</a:t>
            </a:r>
            <a:endParaRPr lang="en-US" sz="28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17E3057C-612C-49FB-886C-6A19827C52E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0E0E772-B7A8-418B-9971-53E9489B47C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DDCF5FF-7A33-4953-A951-540F9B85AAC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He wanted to be a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v19</a:t>
            </a:r>
            <a:r>
              <a:rPr lang="en-US" sz="4400" b="1" dirty="0">
                <a:solidFill>
                  <a:srgbClr val="C00000"/>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1.  It was an honor for a scribe to 	call you a teacher.</a:t>
            </a:r>
          </a:p>
        </p:txBody>
      </p:sp>
      <p:sp>
        <p:nvSpPr>
          <p:cNvPr id="4" name="Rectangle 3">
            <a:extLst>
              <a:ext uri="{FF2B5EF4-FFF2-40B4-BE49-F238E27FC236}">
                <a16:creationId xmlns:a16="http://schemas.microsoft.com/office/drawing/2014/main" id="{EC779861-33FE-436F-B725-0C31D3ED0C4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89583E6-E51D-49D0-8958-B9ABB51F492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4E2C0C-9601-4B9D-B562-0CCDD18E6DF7}"/>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He wanted to be a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v19</a:t>
            </a:r>
            <a:r>
              <a:rPr lang="en-US" sz="4400" b="1" dirty="0">
                <a:solidFill>
                  <a:srgbClr val="C00000"/>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1.  It was an honor for a scribe to 	call you a teacher.</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“I will follow you” = “I want to 	be a disciple”.</a:t>
            </a:r>
          </a:p>
        </p:txBody>
      </p:sp>
      <p:sp>
        <p:nvSpPr>
          <p:cNvPr id="4" name="Rectangle 3">
            <a:extLst>
              <a:ext uri="{FF2B5EF4-FFF2-40B4-BE49-F238E27FC236}">
                <a16:creationId xmlns:a16="http://schemas.microsoft.com/office/drawing/2014/main" id="{9EAAFE49-48E7-48A0-92EE-CECD0F02A78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D48BD17-3D99-4B25-B6DE-F1DA311EC20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F296D46-223B-4C2C-A7EB-0810785FF2A4}"/>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But - he was not aware of the price!</a:t>
            </a:r>
          </a:p>
        </p:txBody>
      </p:sp>
      <p:sp>
        <p:nvSpPr>
          <p:cNvPr id="4" name="Rectangle 3">
            <a:extLst>
              <a:ext uri="{FF2B5EF4-FFF2-40B4-BE49-F238E27FC236}">
                <a16:creationId xmlns:a16="http://schemas.microsoft.com/office/drawing/2014/main" id="{05488BE9-2A55-4475-BA75-373512F7A0F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B50AA07-3322-46C7-921A-A413A149A30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F42DB8E-DC6F-4DEA-AF3F-41AD7F27367A}"/>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C.  But - he was not aware of the price!</a:t>
            </a:r>
          </a:p>
          <a:p>
            <a:pPr marL="609600" indent="-609600" algn="just" eaLnBrk="1" hangingPunct="1">
              <a:buFont typeface="Wingdings 2" panose="05020102010507070707" pitchFamily="18" charset="2"/>
              <a:buNone/>
            </a:pP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1.</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339966"/>
                </a:solidFill>
                <a:effectLst>
                  <a:outerShdw blurRad="38100" dist="38100" dir="2700000" algn="tl">
                    <a:srgbClr val="C0C0C0"/>
                  </a:outerShdw>
                </a:effectLst>
                <a:latin typeface="Arial Narrow" panose="020B0606020202030204" pitchFamily="34" charset="0"/>
              </a:rPr>
              <a:t>Disciple</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student.</a:t>
            </a:r>
          </a:p>
          <a:p>
            <a:pPr marL="609600" indent="-609600" algn="just" eaLnBrk="1" hangingPunct="1">
              <a:buFont typeface="Wingdings 2" panose="05020102010507070707" pitchFamily="18" charset="2"/>
              <a:buNone/>
            </a:pP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μαθητής</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97F8A928-6EDA-453B-8AE4-B2DAE841E77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B00C674-86EC-4979-87BB-1D40591998B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A9CC409-F4E6-440A-96FE-FAC4C6CBC6F1}"/>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C.  But - he was not aware of the price!</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1. </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339966"/>
                </a:solidFill>
                <a:effectLst>
                  <a:outerShdw blurRad="38100" dist="38100" dir="2700000" algn="tl">
                    <a:srgbClr val="C0C0C0"/>
                  </a:outerShdw>
                </a:effectLst>
                <a:latin typeface="Arial Narrow" panose="020B0606020202030204" pitchFamily="34" charset="0"/>
              </a:rPr>
              <a:t>Disciple</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student.</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2.</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339966"/>
                </a:solidFill>
                <a:effectLst>
                  <a:outerShdw blurRad="38100" dist="38100" dir="2700000" algn="tl">
                    <a:srgbClr val="C0C0C0"/>
                  </a:outerShdw>
                </a:effectLst>
                <a:latin typeface="Arial Narrow" panose="020B0606020202030204" pitchFamily="34" charset="0"/>
              </a:rPr>
              <a:t>Apostle</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one sent with a 	message.</a:t>
            </a:r>
          </a:p>
          <a:p>
            <a:pPr marL="609600" indent="-609600" algn="just" eaLnBrk="1" hangingPunct="1">
              <a:buFont typeface="Wingdings 2" panose="05020102010507070707" pitchFamily="18" charset="2"/>
              <a:buNone/>
            </a:pPr>
            <a:endParaRPr lang="en-US" altLang="en-US" sz="2800" b="1">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μαθητής</a:t>
            </a: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ἀπόστολος</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0A9AAFA8-C462-4C77-992D-EA9750D2D5A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69F89AB-018F-4A76-A31E-0C41AB6E50C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6EB49B1-D471-4085-BBD0-466486C03BCD}"/>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C.  But - he was not aware of the price!</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1.</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339966"/>
                </a:solidFill>
                <a:effectLst>
                  <a:outerShdw blurRad="38100" dist="38100" dir="2700000" algn="tl">
                    <a:srgbClr val="C0C0C0"/>
                  </a:outerShdw>
                </a:effectLst>
                <a:latin typeface="Arial Narrow" panose="020B0606020202030204" pitchFamily="34" charset="0"/>
              </a:rPr>
              <a:t>Disciple</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student.</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2.</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339966"/>
                </a:solidFill>
                <a:effectLst>
                  <a:outerShdw blurRad="38100" dist="38100" dir="2700000" algn="tl">
                    <a:srgbClr val="C0C0C0"/>
                  </a:outerShdw>
                </a:effectLst>
                <a:latin typeface="Arial Narrow" panose="020B0606020202030204" pitchFamily="34" charset="0"/>
              </a:rPr>
              <a:t>Apostle</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C00000"/>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one sent with a 	message.</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3.  So - a call to salvation = a call 	to ministry!</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μαθητής</a:t>
            </a: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ἀπόστολος</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918480A3-8551-48FC-8518-A1ED07814C9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735A270-CFB8-4D3E-8796-7EDEEA92922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C12B394-AA8A-4787-B8B6-1B42C568C9C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D.  What is my job as a pastor to you?</a:t>
            </a:r>
          </a:p>
        </p:txBody>
      </p:sp>
      <p:sp>
        <p:nvSpPr>
          <p:cNvPr id="4" name="Rectangle 3">
            <a:extLst>
              <a:ext uri="{FF2B5EF4-FFF2-40B4-BE49-F238E27FC236}">
                <a16:creationId xmlns:a16="http://schemas.microsoft.com/office/drawing/2014/main" id="{E89EFECB-9287-4289-B8C6-928B75C6B3B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4EFE364-EC49-4F87-982F-100F521A2D3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BF72424-E70C-43AC-B2EB-8A2ECB34A6A3}"/>
              </a:ext>
            </a:extLst>
          </p:cNvPr>
          <p:cNvSpPr>
            <a:spLocks noGrp="1" noChangeArrowheads="1"/>
          </p:cNvSpPr>
          <p:nvPr>
            <p:ph idx="1"/>
          </p:nvPr>
        </p:nvSpPr>
        <p:spPr>
          <a:xfrm>
            <a:off x="457200" y="1143000"/>
            <a:ext cx="8229600" cy="57150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9:51-56</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As the time approached for him to be taken up to heaven, Jesus resolutely set out for Jerusalem. And he sent messengers on ahead, who went into a Samaritan village to get things ready for him; but the people there did not welcome him, because he was heading for Jerusalem. When the disciples James and John saw this, they asked, “Lord, do you want us to call fire down from heaven to destroy them?” But Jesus turned and rebuked them, and they went to another village.</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B31A2C-736A-4615-A45B-6C6F0AFE7F1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3E98FC-EBF8-457F-953C-8B8AAAE907D2}"/>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D.  What is my job as a pastor to you?</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4:11-13 - It was he who gave some to be apostles, some to be prophets, some to be evangelists, and some to be pastors and teachers,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to prepare God’s people for works of service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so that the body of Christ may be built up until we all reach unity in the faith and in the knowledge of the Son of God and become mature, attaining to the whole measure of the fullness of Christ.</a:t>
            </a:r>
          </a:p>
          <a:p>
            <a:pPr marL="609600" indent="-609600" algn="just" eaLnBrk="1" fontAlgn="auto" hangingPunct="1">
              <a:spcAft>
                <a:spcPts val="0"/>
              </a:spcAft>
              <a:buFont typeface="Wingdings 2" panose="05020102010507070707" pitchFamily="18" charset="2"/>
              <a:buNone/>
              <a:defRPr/>
            </a:pPr>
            <a:endParaRPr lang="en-US" sz="44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4CD31B4-D760-4E2F-9640-FA7FF33D45D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15F8DD0-A36F-4A49-AC01-A181970D5A9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9333851-176B-4E7E-8211-8D1B5D77BAD2}"/>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 </a:t>
            </a: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Discipleship Demands Ministry </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v19-20</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II.  Discipleship Demands Absolute Loyalty </a:t>
            </a:r>
            <a:r>
              <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v21-22</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27DB070-F9B0-4E14-BA2E-331CF5257D4E}"/>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953A32D-3134-428E-9BB5-A0EFEFA172C1}"/>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It was demanded of “another”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v21</a:t>
            </a:r>
            <a:r>
              <a:rPr lang="en-US" sz="4400" b="1" dirty="0">
                <a:solidFill>
                  <a:srgbClr val="C00000"/>
                </a:solidFill>
                <a:effectLst>
                  <a:outerShdw blurRad="38100" dist="38100" dir="2700000" algn="tl">
                    <a:srgbClr val="000000">
                      <a:alpha val="43137"/>
                    </a:srgbClr>
                  </a:outerShdw>
                </a:effectLst>
                <a:latin typeface="Arial Narrow" pitchFamily="34" charset="0"/>
              </a:rPr>
              <a:t>.</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CFDF636B-3A1B-47B8-82A3-475CB4CEBBA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63E21A9-AC5B-493A-B380-F34F06634BD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3EEDF8B-E96A-4049-BD11-6529CAF18ED3}"/>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It was demanded of “another”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v21</a:t>
            </a:r>
            <a:r>
              <a:rPr lang="en-US" sz="4400" b="1" dirty="0">
                <a:solidFill>
                  <a:srgbClr val="C00000"/>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1.</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4400" b="1">
                <a:solidFill>
                  <a:srgbClr val="339966"/>
                </a:solidFill>
                <a:effectLst>
                  <a:outerShdw blurRad="38100" dist="38100" dir="2700000" algn="tl">
                    <a:srgbClr val="000000">
                      <a:alpha val="43137"/>
                    </a:srgbClr>
                  </a:outerShdw>
                </a:effectLst>
                <a:latin typeface="Arial Narrow" pitchFamily="34" charset="0"/>
              </a:rPr>
              <a:t>Another</a:t>
            </a:r>
            <a:r>
              <a:rPr lang="en-US" sz="4400" b="1">
                <a:solidFill>
                  <a:srgbClr val="C00000"/>
                </a:solidFill>
                <a:effectLst>
                  <a:outerShdw blurRad="38100" dist="38100" dir="2700000" algn="tl">
                    <a:srgbClr val="000000">
                      <a:alpha val="43137"/>
                    </a:srgbClr>
                  </a:outerShdw>
                </a:effectLst>
                <a:latin typeface="Arial Narrow" pitchFamily="34" charset="0"/>
              </a:rPr>
              <a:t> </a:t>
            </a:r>
            <a:r>
              <a:rPr lang="en-US" sz="4400" b="1">
                <a:solidFill>
                  <a:srgbClr val="990033"/>
                </a:solidFill>
                <a:effectLst>
                  <a:outerShdw blurRad="38100" dist="38100" dir="2700000" algn="tl">
                    <a:srgbClr val="000000">
                      <a:alpha val="43137"/>
                    </a:srgbClr>
                  </a:outerShdw>
                </a:effectLst>
                <a:latin typeface="Arial Narrow" pitchFamily="34" charset="0"/>
              </a:rPr>
              <a:t>(</a:t>
            </a:r>
            <a:r>
              <a:rPr lang="el-GR" sz="40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ἕτερος</a:t>
            </a:r>
            <a:r>
              <a:rPr lang="en-US" sz="4400" b="1">
                <a:solidFill>
                  <a:srgbClr val="990033"/>
                </a:solidFill>
                <a:effectLst>
                  <a:outerShdw blurRad="38100" dist="38100" dir="2700000" algn="tl">
                    <a:srgbClr val="000000">
                      <a:alpha val="43137"/>
                    </a:srgbClr>
                  </a:outerShdw>
                </a:effectLst>
                <a:latin typeface="Gentium" pitchFamily="2" charset="0"/>
              </a:rPr>
              <a:t>)</a:t>
            </a:r>
            <a:r>
              <a:rPr lang="en-US" sz="4400" b="1">
                <a:solidFill>
                  <a:srgbClr val="C00000"/>
                </a:solidFill>
                <a:effectLst>
                  <a:outerShdw blurRad="38100" dist="38100" dir="2700000" algn="tl">
                    <a:srgbClr val="000000">
                      <a:alpha val="43137"/>
                    </a:srgbClr>
                  </a:outerShdw>
                </a:effectLst>
                <a:latin typeface="Arial Narrow" pitchFamily="34" charset="0"/>
              </a:rPr>
              <a:t> </a:t>
            </a:r>
            <a:r>
              <a:rPr lang="en-US" sz="4400" b="1">
                <a:solidFill>
                  <a:srgbClr val="990033"/>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one of a 	different kind - </a:t>
            </a:r>
            <a:r>
              <a:rPr lang="en-US" sz="4400" b="1">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C00000"/>
                </a:solidFill>
                <a:effectLst>
                  <a:outerShdw blurRad="38100" dist="38100" dir="2700000" algn="tl">
                    <a:srgbClr val="000000">
                      <a:alpha val="43137"/>
                    </a:srgbClr>
                  </a:outerShdw>
                </a:effectLst>
                <a:latin typeface="Arial Narrow" pitchFamily="34" charset="0"/>
              </a:rPr>
              <a:t> </a:t>
            </a:r>
            <a:r>
              <a:rPr lang="en-US" sz="4400" b="1">
                <a:solidFill>
                  <a:srgbClr val="990033"/>
                </a:solidFill>
                <a:effectLst>
                  <a:outerShdw blurRad="38100" dist="38100" dir="2700000" algn="tl">
                    <a:srgbClr val="000000">
                      <a:alpha val="43137"/>
                    </a:srgbClr>
                  </a:outerShdw>
                </a:effectLst>
                <a:latin typeface="Arial Narrow" pitchFamily="34" charset="0"/>
              </a:rPr>
              <a:t>(</a:t>
            </a:r>
            <a:r>
              <a:rPr lang="el-GR" sz="40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ἄλλος</a:t>
            </a:r>
            <a:r>
              <a:rPr lang="en-US" sz="4400" b="1">
                <a:solidFill>
                  <a:srgbClr val="990033"/>
                </a:solidFill>
                <a:effectLst>
                  <a:outerShdw blurRad="38100" dist="38100" dir="2700000" algn="tl">
                    <a:srgbClr val="000000">
                      <a:alpha val="43137"/>
                    </a:srgbClr>
                  </a:outerShdw>
                </a:effectLst>
                <a:latin typeface="Arial Narrow" pitchFamily="34" charset="0"/>
              </a:rPr>
              <a:t>)</a:t>
            </a:r>
            <a:r>
              <a:rPr lang="en-US" sz="4400" b="1" dirty="0">
                <a:solidFill>
                  <a:srgbClr val="990033"/>
                </a:solidFill>
                <a:effectLst>
                  <a:outerShdw blurRad="38100" dist="38100" dir="2700000" algn="tl">
                    <a:srgbClr val="000000">
                      <a:alpha val="43137"/>
                    </a:srgbClr>
                  </a:outerShdw>
                </a:effectLst>
                <a:latin typeface="Arial Narrow" pitchFamily="34" charset="0"/>
              </a:rPr>
              <a:t>, one 	of the same kind.</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9EE1BCB3-E5A1-4CE8-83ED-203C4F209E9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B92CFA1-222F-4F5F-950B-F877FB653D4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BEBF79D-4F57-4CC2-9574-9AC56B299549}"/>
              </a:ext>
            </a:extLst>
          </p:cNvPr>
          <p:cNvSpPr>
            <a:spLocks noGrp="1" noChangeArrowheads="1"/>
          </p:cNvSpPr>
          <p:nvPr>
            <p:ph idx="1"/>
          </p:nvPr>
        </p:nvSpPr>
        <p:spPr>
          <a:xfrm>
            <a:off x="5334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It was demanded of “another”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v21</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were the differences?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The scribe called Him 				“teacher” - the other “Lord”.</a:t>
            </a:r>
          </a:p>
        </p:txBody>
      </p:sp>
      <p:sp>
        <p:nvSpPr>
          <p:cNvPr id="4" name="Rectangle 3">
            <a:extLst>
              <a:ext uri="{FF2B5EF4-FFF2-40B4-BE49-F238E27FC236}">
                <a16:creationId xmlns:a16="http://schemas.microsoft.com/office/drawing/2014/main" id="{B6294092-091F-452B-B826-B015F2E72B4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B5465D-9667-49B0-9D79-B8F400B5912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35A505E-D5A9-4183-B2FB-56CB5C1624B7}"/>
              </a:ext>
            </a:extLst>
          </p:cNvPr>
          <p:cNvSpPr>
            <a:spLocks noGrp="1" noChangeArrowheads="1"/>
          </p:cNvSpPr>
          <p:nvPr>
            <p:ph idx="1"/>
          </p:nvPr>
        </p:nvSpPr>
        <p:spPr>
          <a:xfrm>
            <a:off x="533400" y="1066800"/>
            <a:ext cx="8229600" cy="57912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It was demanded of “another”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v21</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were the differences?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The scribe called Him 				“teacher” - the other “Lord”.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The scribe invited himself - 		the Lord </a:t>
            </a:r>
            <a:r>
              <a:rPr lang="en-US" sz="4400" b="1">
                <a:solidFill>
                  <a:srgbClr val="990033"/>
                </a:solidFill>
                <a:effectLst>
                  <a:outerShdw blurRad="38100" dist="38100" dir="2700000" algn="tl">
                    <a:srgbClr val="000000">
                      <a:alpha val="43137"/>
                    </a:srgbClr>
                  </a:outerShdw>
                </a:effectLst>
                <a:latin typeface="Arial Narrow" pitchFamily="34" charset="0"/>
              </a:rPr>
              <a:t>invited this “other” </a:t>
            </a:r>
            <a:r>
              <a:rPr lang="en-US" sz="4400" b="1" dirty="0">
                <a:solidFill>
                  <a:srgbClr val="990033"/>
                </a:solidFill>
                <a:effectLst>
                  <a:outerShdw blurRad="38100" dist="38100" dir="2700000" algn="tl">
                    <a:srgbClr val="000000">
                      <a:alpha val="43137"/>
                    </a:srgbClr>
                  </a:outerShdw>
                </a:effectLst>
                <a:latin typeface="Arial Narrow" pitchFamily="34" charset="0"/>
              </a:rPr>
              <a:t>		man.</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EE6582C5-1362-450F-95C6-0D26CC7BDB09}"/>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AC45A89-62DC-48BD-A551-847B01E9BE3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1DB04C5-54CF-4811-920B-F84F319787E9}"/>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He wanted to be a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v21</a:t>
            </a:r>
            <a:r>
              <a:rPr lang="en-US" sz="4400" b="1" dirty="0">
                <a:solidFill>
                  <a:srgbClr val="C00000"/>
                </a:solidFill>
                <a:effectLst>
                  <a:outerShdw blurRad="38100" dist="38100" dir="2700000" algn="tl">
                    <a:srgbClr val="000000">
                      <a:alpha val="43137"/>
                    </a:srgbClr>
                  </a:outerShdw>
                </a:effectLst>
                <a:latin typeface="Arial Narrow" pitchFamily="34" charset="0"/>
              </a:rPr>
              <a:t>.</a:t>
            </a:r>
          </a:p>
        </p:txBody>
      </p:sp>
      <p:sp>
        <p:nvSpPr>
          <p:cNvPr id="4" name="Rectangle 3">
            <a:extLst>
              <a:ext uri="{FF2B5EF4-FFF2-40B4-BE49-F238E27FC236}">
                <a16:creationId xmlns:a16="http://schemas.microsoft.com/office/drawing/2014/main" id="{42E5C2D3-F228-45B1-8C2A-B7E185478E86}"/>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05BA617-1896-4474-A74E-9B6CDC62BDC6}"/>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03D96FE-CE97-4644-BEBD-E53C9DF62E40}"/>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He wanted to be a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v21</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this obligation? The 	obligation of the first born son.</a:t>
            </a:r>
          </a:p>
        </p:txBody>
      </p:sp>
      <p:sp>
        <p:nvSpPr>
          <p:cNvPr id="4" name="Rectangle 3">
            <a:extLst>
              <a:ext uri="{FF2B5EF4-FFF2-40B4-BE49-F238E27FC236}">
                <a16:creationId xmlns:a16="http://schemas.microsoft.com/office/drawing/2014/main" id="{278096C5-8BC9-444D-9884-E1984375B44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572E700-CF21-4391-AE8B-789A4729274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D79B160-15D5-4C89-A3FF-532AF561953F}"/>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He wanted to be a disciple</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v21</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this obligation? The 	obligation of the first born son.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The rabbis said it was more 	important than </a:t>
            </a:r>
            <a:r>
              <a:rPr lang="en-US" sz="4400" b="1" u="sng" dirty="0">
                <a:solidFill>
                  <a:srgbClr val="990033"/>
                </a:solidFill>
                <a:effectLst>
                  <a:outerShdw blurRad="38100" dist="38100" dir="2700000" algn="tl">
                    <a:srgbClr val="000000">
                      <a:alpha val="43137"/>
                    </a:srgbClr>
                  </a:outerShdw>
                </a:effectLst>
                <a:latin typeface="Arial Narrow" pitchFamily="34" charset="0"/>
              </a:rPr>
              <a:t>Bible</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study</a:t>
            </a:r>
            <a:r>
              <a:rPr lang="en-US" sz="4400" b="1" dirty="0">
                <a:solidFill>
                  <a:srgbClr val="990033"/>
                </a:solidFill>
                <a:effectLst>
                  <a:outerShdw blurRad="38100" dist="38100" dir="2700000" algn="tl">
                    <a:srgbClr val="000000">
                      <a:alpha val="43137"/>
                    </a:srgbClr>
                  </a:outerShdw>
                </a:effectLst>
                <a:latin typeface="Arial Narrow" pitchFamily="34" charset="0"/>
              </a:rPr>
              <a:t> &amp; 	</a:t>
            </a:r>
            <a:r>
              <a:rPr lang="en-US" sz="4400" b="1" u="sng" dirty="0">
                <a:solidFill>
                  <a:srgbClr val="990033"/>
                </a:solidFill>
                <a:effectLst>
                  <a:outerShdw blurRad="38100" dist="38100" dir="2700000" algn="tl">
                    <a:srgbClr val="000000">
                      <a:alpha val="43137"/>
                    </a:srgbClr>
                  </a:outerShdw>
                </a:effectLst>
                <a:latin typeface="Arial Narrow" pitchFamily="34" charset="0"/>
              </a:rPr>
              <a:t>prayer</a:t>
            </a:r>
            <a:r>
              <a:rPr lang="en-US" sz="4400" b="1" dirty="0">
                <a:solidFill>
                  <a:srgbClr val="990033"/>
                </a:solidFill>
                <a:effectLst>
                  <a:outerShdw blurRad="38100" dist="38100" dir="2700000" algn="tl">
                    <a:srgbClr val="000000">
                      <a:alpha val="43137"/>
                    </a:srgbClr>
                  </a:outerShdw>
                </a:effectLst>
                <a:latin typeface="Arial Narrow" pitchFamily="34" charset="0"/>
              </a:rPr>
              <a:t>.</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D7256151-7D4E-4607-ACEE-C465B3F1682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3BD3820-16AF-4C0C-B02F-D452914D95A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B00BADB-1012-49C8-80AC-97C2DC9FB37A}"/>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But - he was not aware of the price!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Jesus intended to send out the 	70 disciples to “preach the 	kingdom”</a:t>
            </a:r>
            <a:r>
              <a:rPr lang="en-US" sz="4400" b="1" dirty="0">
                <a:solidFill>
                  <a:srgbClr val="C00000"/>
                </a:solidFill>
                <a:effectLst>
                  <a:outerShdw blurRad="38100" dist="38100" dir="2700000" algn="tl">
                    <a:srgbClr val="000000">
                      <a:alpha val="43137"/>
                    </a:srgbClr>
                  </a:outerShdw>
                </a:effectLst>
                <a:latin typeface="Arial Narrow"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Luke 10:1-24</a:t>
            </a:r>
            <a:r>
              <a:rPr lang="en-US" sz="4400" b="1" dirty="0">
                <a:solidFill>
                  <a:srgbClr val="C00000"/>
                </a:solidFill>
                <a:effectLst>
                  <a:outerShdw blurRad="38100" dist="38100" dir="2700000" algn="tl">
                    <a:srgbClr val="000000">
                      <a:alpha val="43137"/>
                    </a:srgbClr>
                  </a:outerShdw>
                </a:effectLst>
                <a:latin typeface="Arial Narrow" pitchFamily="34" charset="0"/>
              </a:rPr>
              <a:t>.</a:t>
            </a:r>
          </a:p>
        </p:txBody>
      </p:sp>
      <p:sp>
        <p:nvSpPr>
          <p:cNvPr id="4" name="Rectangle 3">
            <a:extLst>
              <a:ext uri="{FF2B5EF4-FFF2-40B4-BE49-F238E27FC236}">
                <a16:creationId xmlns:a16="http://schemas.microsoft.com/office/drawing/2014/main" id="{12BD9060-70C0-4B35-9363-97B4B708714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1B542FB-E0C3-45B6-98DD-9FDF50223EA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56EFA88-3214-425C-9C5C-FE6FF375A0CB}"/>
              </a:ext>
            </a:extLst>
          </p:cNvPr>
          <p:cNvSpPr>
            <a:spLocks noGrp="1" noChangeArrowheads="1"/>
          </p:cNvSpPr>
          <p:nvPr>
            <p:ph idx="1"/>
          </p:nvPr>
        </p:nvSpPr>
        <p:spPr>
          <a:xfrm>
            <a:off x="457200" y="1143000"/>
            <a:ext cx="8229600" cy="57150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9:51-56</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As the time approached for him to be taken up to heaven,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Jesus resolutely set out for Jerusalem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he sent messengers on ahead, who went into a Samaritan village to get things ready for him; but the people there did not welcome him, because he was heading for Jerusalem. When the disciples James and John saw this, they asked, “Lord, do you want us to call fire down from heaven to destroy them?” But Jesus turned and rebuked them, and they went to another village.</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6A3EFA4-927A-47FC-A8FD-4D5C8B14930A}"/>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9C01B3C-4E2C-4A34-A3F9-E58D4D3979F3}"/>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But - he was not aware of the price!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9:60 - Let the dead bury their own dead, but you go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proclaim the kingdom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B0873A39-13DA-4689-BA9A-D79E049A712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69A9163-F572-48B1-9FED-E38077C9F6C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92DC0AF-46B7-4846-A585-0BF00FFBCFBC}"/>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D.  What must be the highest priority in your life?</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Loyalty to God takes priority</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over all earthly obligations!</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B22D8CCE-69AF-4F44-A267-B35E96D58CBA}"/>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542DC8C-90C1-437E-BB5B-50B7484D8A6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5B0663E-07C6-47FA-8AC0-E57488942D1B}"/>
              </a:ext>
            </a:extLst>
          </p:cNvPr>
          <p:cNvSpPr>
            <a:spLocks noGrp="1" noChangeArrowheads="1"/>
          </p:cNvSpPr>
          <p:nvPr>
            <p:ph idx="1"/>
          </p:nvPr>
        </p:nvSpPr>
        <p:spPr>
          <a:xfrm>
            <a:off x="533400" y="1066800"/>
            <a:ext cx="8229600" cy="5334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D.  What must be the highest priority in your life?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16:26 - What good will it be for a man if he gains the whole world, yet forfeits his soul?</a:t>
            </a:r>
          </a:p>
        </p:txBody>
      </p:sp>
      <p:sp>
        <p:nvSpPr>
          <p:cNvPr id="4" name="Rectangle 3">
            <a:extLst>
              <a:ext uri="{FF2B5EF4-FFF2-40B4-BE49-F238E27FC236}">
                <a16:creationId xmlns:a16="http://schemas.microsoft.com/office/drawing/2014/main" id="{96C037E1-6BF2-4756-9504-FB5F66AE00B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Discipleship Demands Absolute Loyalty</a:t>
            </a:r>
            <a:endParaRPr lang="en-US"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85A28E7-129D-4FB0-9D5B-6C64DA75DF7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C790EE-2A76-4FCA-A924-82C7922C758D}"/>
              </a:ext>
            </a:extLst>
          </p:cNvPr>
          <p:cNvSpPr>
            <a:spLocks noGrp="1" noChangeArrowheads="1"/>
          </p:cNvSpPr>
          <p:nvPr>
            <p:ph idx="1"/>
          </p:nvPr>
        </p:nvSpPr>
        <p:spPr>
          <a:xfrm>
            <a:off x="457200" y="1143000"/>
            <a:ext cx="8153400" cy="5257800"/>
          </a:xfrm>
        </p:spPr>
        <p:txBody>
          <a:bodyPr>
            <a:no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C00000"/>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It’s when you orient everything in your life around obeying God -</a:t>
            </a: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That you are paying the price of discipleship!</a:t>
            </a:r>
          </a:p>
        </p:txBody>
      </p:sp>
      <p:sp>
        <p:nvSpPr>
          <p:cNvPr id="77828" name="Rectangle 3">
            <a:extLst>
              <a:ext uri="{FF2B5EF4-FFF2-40B4-BE49-F238E27FC236}">
                <a16:creationId xmlns:a16="http://schemas.microsoft.com/office/drawing/2014/main" id="{4455EF90-0B89-48F8-8946-2D3BEB6C4C25}"/>
              </a:ext>
            </a:extLst>
          </p:cNvPr>
          <p:cNvSpPr>
            <a:spLocks noChangeArrowheads="1"/>
          </p:cNvSpPr>
          <p:nvPr/>
        </p:nvSpPr>
        <p:spPr bwMode="auto">
          <a:xfrm>
            <a:off x="838200" y="152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Lucida Sans Unicode" panose="020B0602030504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Lucida Sans Unicode" panose="020B0602030504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Lucida Sans Unicode" panose="020B0602030504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Lucida Sans Unicode" panose="020B0602030504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9pPr>
          </a:lstStyle>
          <a:p>
            <a:pPr algn="ctr" eaLnBrk="1" hangingPunct="1">
              <a:spcBef>
                <a:spcPct val="0"/>
              </a:spcBef>
              <a:buClrTx/>
              <a:buSzTx/>
              <a:buFontTx/>
              <a:buNone/>
            </a:pPr>
            <a:endParaRPr lang="en-US" altLang="en-US" sz="2800">
              <a:solidFill>
                <a:srgbClr val="990033"/>
              </a:solidFill>
              <a:latin typeface="Arial Narrow" panose="020B0606020202030204" pitchFamily="34"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6FEBA11-291F-4357-9C27-C4DDDD55A22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D7AC613-D1E1-4892-BDDB-658E9F59CF00}"/>
              </a:ext>
            </a:extLst>
          </p:cNvPr>
          <p:cNvSpPr>
            <a:spLocks noGrp="1" noChangeArrowheads="1"/>
          </p:cNvSpPr>
          <p:nvPr>
            <p:ph idx="1"/>
          </p:nvPr>
        </p:nvSpPr>
        <p:spPr>
          <a:xfrm>
            <a:off x="457200" y="1143000"/>
            <a:ext cx="8229600" cy="57150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9:51-56</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As the time approached for him to be taken up to heaven, Jesus resolutely set out for Jerusalem. And he sent messengers on ahead, who went into a Samaritan village to get things ready for him;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but the people there did not welcome him, because he was heading for Jerusalem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When the disciples James and John saw this, they asked, “Lord, do you want us to call fire down from heaven to destroy them?” But Jesus turned and rebuked them, and they went to another village.</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2F8B759-CCB3-45B7-A1E5-5DBE90BC343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20483" name="Content Placeholder 3" descr="scan.jpg">
            <a:extLst>
              <a:ext uri="{FF2B5EF4-FFF2-40B4-BE49-F238E27FC236}">
                <a16:creationId xmlns:a16="http://schemas.microsoft.com/office/drawing/2014/main" id="{9394C676-D4B5-4F4C-8D23-50275B3243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230188"/>
            <a:ext cx="3200400" cy="6327775"/>
          </a:xfr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A6AF4E2-9D99-455C-AD43-705BE923E37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3877902-0EFE-40A1-BFE3-14C6BA456978}"/>
              </a:ext>
            </a:extLst>
          </p:cNvPr>
          <p:cNvSpPr>
            <a:spLocks noGrp="1" noChangeArrowheads="1"/>
          </p:cNvSpPr>
          <p:nvPr>
            <p:ph idx="1"/>
          </p:nvPr>
        </p:nvSpPr>
        <p:spPr>
          <a:xfrm>
            <a:off x="457200" y="1143000"/>
            <a:ext cx="8229600" cy="51054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C00000"/>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What’s the price</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of being a disciple of Christ?</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4B53E1B-3A84-4CD8-B36F-FB7008A9624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D02538C-693E-4B8C-AE0B-85439A9896A5}"/>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8:18-22</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When Jesus saw the crowd around him, he gave orders to cross to the other side of the lake. Then a teacher of the law came to him and said, “Teacher, I will follow you wherever you go.” Jesus replied, “Foxes have holes and birds of the air have nests, but the Son of Man has no place to lay his head.” Another disciple said to him, “Lord, first let me go and bury my father.” </a:t>
            </a:r>
            <a:r>
              <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Jesus told him, “Follow me, and let the dead bury their own dead.”</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6C9725C-6DDB-45BB-A89D-99F0566751A2}"/>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5AAC142-459B-4BBA-995D-059990088413}"/>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Discipleship Demands Ministry </a:t>
            </a:r>
            <a:r>
              <a:rPr 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v19-20.</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0742CC2-A76A-47EC-B0C8-9B4023DF3D5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3A30A16-0A87-4E3B-B7B9-A07E4EF46FC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It was demanded of </a:t>
            </a:r>
            <a:r>
              <a:rPr lang="en-US" sz="4400" b="1">
                <a:solidFill>
                  <a:srgbClr val="990033"/>
                </a:solidFill>
                <a:effectLst>
                  <a:outerShdw blurRad="38100" dist="38100" dir="2700000" algn="tl">
                    <a:srgbClr val="000000">
                      <a:alpha val="43137"/>
                    </a:srgbClr>
                  </a:outerShdw>
                </a:effectLst>
                <a:latin typeface="Arial Narrow" pitchFamily="34" charset="0"/>
              </a:rPr>
              <a:t>a </a:t>
            </a:r>
            <a:r>
              <a:rPr lang="en-US" sz="4400" b="1" u="sng">
                <a:solidFill>
                  <a:srgbClr val="990033"/>
                </a:solidFill>
                <a:effectLst>
                  <a:outerShdw blurRad="38100" dist="38100" dir="2700000" algn="tl">
                    <a:srgbClr val="000000">
                      <a:alpha val="43137"/>
                    </a:srgbClr>
                  </a:outerShdw>
                </a:effectLst>
                <a:latin typeface="Arial Narrow" pitchFamily="34" charset="0"/>
              </a:rPr>
              <a:t>scribe</a:t>
            </a:r>
            <a:r>
              <a:rPr lang="en-US" sz="4400" b="1">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Then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a teacher of the law</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came to him . . . - v19</a:t>
            </a:r>
            <a:endParaRPr lang="en-US" sz="28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30C0003C-A277-4499-8FEC-D0F794DDD42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Discipleship Demands Ministry</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17872</TotalTime>
  <Words>1451</Words>
  <Application>Microsoft Office PowerPoint</Application>
  <PresentationFormat>On-screen Show (4:3)</PresentationFormat>
  <Paragraphs>171</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Narrow</vt:lpstr>
      <vt:lpstr>Calibri</vt:lpstr>
      <vt:lpstr>Franklin Gothic Medium</vt:lpstr>
      <vt:lpstr>Gentium</vt:lpstr>
      <vt:lpstr>Lucida Sans Unicode</vt:lpstr>
      <vt:lpstr>Segoe UI Symbol</vt:lpstr>
      <vt:lpstr>Times New Roman</vt:lpstr>
      <vt:lpstr>Wingdings 2</vt:lpstr>
      <vt:lpstr>Trek</vt:lpstr>
      <vt:lpstr>The  Cost  of Being  a  Disciple of  Christ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1166</cp:revision>
  <dcterms:created xsi:type="dcterms:W3CDTF">2005-04-23T22:37:40Z</dcterms:created>
  <dcterms:modified xsi:type="dcterms:W3CDTF">2023-03-14T18:26:10Z</dcterms:modified>
</cp:coreProperties>
</file>