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handoutMasterIdLst>
    <p:handoutMasterId r:id="rId43"/>
  </p:handoutMasterIdLst>
  <p:sldIdLst>
    <p:sldId id="398" r:id="rId2"/>
    <p:sldId id="2133" r:id="rId3"/>
    <p:sldId id="2134" r:id="rId4"/>
    <p:sldId id="1932" r:id="rId5"/>
    <p:sldId id="1362" r:id="rId6"/>
    <p:sldId id="1503" r:id="rId7"/>
    <p:sldId id="2135" r:id="rId8"/>
    <p:sldId id="2136" r:id="rId9"/>
    <p:sldId id="2137" r:id="rId10"/>
    <p:sldId id="2138" r:id="rId11"/>
    <p:sldId id="2139" r:id="rId12"/>
    <p:sldId id="2140" r:id="rId13"/>
    <p:sldId id="2141" r:id="rId14"/>
    <p:sldId id="2142" r:id="rId15"/>
    <p:sldId id="2078" r:id="rId16"/>
    <p:sldId id="2143" r:id="rId17"/>
    <p:sldId id="2144" r:id="rId18"/>
    <p:sldId id="2145" r:id="rId19"/>
    <p:sldId id="2146" r:id="rId20"/>
    <p:sldId id="2147" r:id="rId21"/>
    <p:sldId id="2082" r:id="rId22"/>
    <p:sldId id="2148" r:id="rId23"/>
    <p:sldId id="2149" r:id="rId24"/>
    <p:sldId id="2150" r:id="rId25"/>
    <p:sldId id="2151" r:id="rId26"/>
    <p:sldId id="2152" r:id="rId27"/>
    <p:sldId id="2153" r:id="rId28"/>
    <p:sldId id="2154" r:id="rId29"/>
    <p:sldId id="2121" r:id="rId30"/>
    <p:sldId id="2155" r:id="rId31"/>
    <p:sldId id="2156" r:id="rId32"/>
    <p:sldId id="2157" r:id="rId33"/>
    <p:sldId id="2158" r:id="rId34"/>
    <p:sldId id="2159" r:id="rId35"/>
    <p:sldId id="2160" r:id="rId36"/>
    <p:sldId id="2161" r:id="rId37"/>
    <p:sldId id="2162" r:id="rId38"/>
    <p:sldId id="2163" r:id="rId39"/>
    <p:sldId id="2164" r:id="rId40"/>
    <p:sldId id="1708" r:id="rId41"/>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CCB2DBAA-2558-4AD2-847E-86A926468271}"/>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C7156BD2-2EC4-4FA2-8B3A-C6A0CC6BCFF9}"/>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0BCCE95F-46E8-4C18-8970-C0A60F6A7E7C}"/>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72AD6F47-39E6-433B-98B5-1B75DC580CA7}"/>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fld id="{D5B0353C-D52A-4A68-B77D-F04C4E6137A8}"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AF0B25F-9DA8-4F6C-9BB4-F0FF030664D2}"/>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436E613D-023C-4CFF-9328-741D4C765B60}"/>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2D646527-D809-4223-B60A-9159E6D13207}" type="datetimeFigureOut">
              <a:rPr lang="en-US"/>
              <a:pPr>
                <a:defRPr/>
              </a:pPr>
              <a:t>3/16/2022</a:t>
            </a:fld>
            <a:endParaRPr lang="en-US" dirty="0"/>
          </a:p>
        </p:txBody>
      </p:sp>
      <p:sp>
        <p:nvSpPr>
          <p:cNvPr id="4" name="Slide Image Placeholder 3">
            <a:extLst>
              <a:ext uri="{FF2B5EF4-FFF2-40B4-BE49-F238E27FC236}">
                <a16:creationId xmlns:a16="http://schemas.microsoft.com/office/drawing/2014/main" id="{FBA6198B-8BDD-4744-8A26-B7707910448E}"/>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8FEEB4F5-682F-4A30-BE3D-C96F86E4E86F}"/>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D0E76EF-9458-49AC-9E6A-34D36B0FCC38}"/>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57924B4C-0070-4487-A342-34CAEF51A21E}"/>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CDFC79F-5B50-425B-9795-25FA3E5E3B0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72465598-E9D7-4863-974D-8E21118BF7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368ACC42-6490-47CD-9317-F2D1E1B587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FD9B958A-4251-476F-96CF-DC11AC4A65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85E965-E074-480B-AF0F-D538F7767836}"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199F83C0-C62F-40F0-9F80-04B2A11872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65778C4D-924D-4B2E-8125-D3413F8ECE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A27ECB2B-B0DE-4021-815A-A1707DF348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289F93-051F-4FAB-AB5D-E7A047106D81}"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C3253D5D-B6C8-4999-8D85-A0308D3888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721AB7D3-E217-449A-B858-27FBA392F4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E47D6702-7E95-4A50-A72E-A62F21F192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FD36B2E-2EBB-4B3E-8D34-5CD30BA38899}"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BDD065DA-AEA3-4189-9B73-59400FD34E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B334BD9B-70A8-41B0-8AA3-E83E2A62EC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4B8C8F4E-732C-49B1-B5DE-8608726178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AFE6EF-A938-4C52-AA4C-11A209CDD3EA}"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6C226378-B159-4429-A301-2EFAC919BF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DC92A9CF-11E1-4497-94A6-8D2FA37BDC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9EB9AEF7-D203-448F-8D96-C8F5EEA73B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6F423B-E5D6-4FDF-9795-6E86ABC7BDD2}"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C2F1C1C-F9EE-44AD-8BE9-8857140173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90ADC50C-7027-4256-BD8E-1BEFC82A2F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A88C09D8-87EE-4E33-A68A-469F15F70F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566694-2EDB-4863-9534-E094A296913F}"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0940D45E-92D9-49B3-9E8C-0675E65B39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A82D2DBA-D945-4535-8E12-9027C2DBE2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38CB66F6-93CF-4847-8BAF-BFD6CD373A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E34D31-46D0-4826-BA84-9CCE6B17970B}"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692B40FC-1AC6-4BAE-9460-79C8EFFE45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A68158AB-93F5-4BEF-B975-52EB37F98E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8A91E3A6-D8BD-41DB-905D-F8EE26707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AFA708-4D0A-4AC1-B840-740FC8AAD19B}"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EDCBD88A-295F-43AD-9ECF-78F1EFDB4F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21A38DC5-AA02-41AE-91C9-17E0516089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36DE46B7-0E58-478A-9A7F-AE1FF3537F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5AF125-02A5-4E03-9C65-573A672F9C84}"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D74CB492-9149-4D9B-A4A6-2A2D01EF40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52C2B860-1FFD-4970-A373-2C6175F329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A68903EA-C9D2-4240-9F6E-76349125F8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17E7336-FFF0-4400-AB04-D3EC487EBE0B}"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07C6AE72-A4C9-4800-B88F-CF14E04A82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F525731A-1444-4720-88B7-9D92DD4799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6AB79797-74C8-4B64-BA47-095AB07A14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99D61D-1BA8-4917-8658-BD02D34C0EB1}"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68BFAEDE-510A-4D76-8A46-7B1D896697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B5C86BDB-37F5-46F5-A7B4-A2D86F7799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52168442-6BE3-46B9-A823-7CA01D1C71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FD9E683-DA66-4391-994E-B9FD4CB25C0A}"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F6B1E949-DDFF-46BA-980C-4C6A9B696A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0A2A9D7A-EE7D-4D5B-88BC-752EE349D0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C72A2987-74BB-4448-BDA6-C4C4555EE8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FDA949-51EB-4325-A940-C0216C310D8C}"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55F26E8E-3F96-43DD-832B-59FE30E913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114077B3-06D8-4AEE-8FA0-E9B1EA3823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C413F857-123F-4358-88C0-2F72B1D999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F951C9-B8B1-4A05-9BBD-765C9D717CED}"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CE7D980E-E420-4B37-8E83-C714A89CF7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801AC2FC-D7F1-4939-A248-31B705A73E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7A89AF4C-D63A-4779-A43A-B3947EB310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C6D157-71BF-4D85-8C4C-0A1369C6E6FB}"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C72EA2B6-4039-4068-8C01-307A3C398F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093B9E85-E786-4F78-9952-9D7FFD6B5A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0BE5D958-C4DE-42E6-95BC-E71B3276C1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17B900-E1FB-4680-9C4B-60E5F365449D}"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A51693AA-F873-4D36-988B-BB17A47A13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55FA9489-D0B2-433E-80E4-2C8B6D92F3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0B3D166D-F72D-4760-AB47-5C4873095C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CC7E53-5C06-4BA2-BE61-F4CABB128070}"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E5F8B9E4-0CFD-4E82-95E3-35FA263A90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4C9741DE-4CB4-45F9-9C29-F33E2143C5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25B9CD81-3F78-4CA3-A6EF-730F0EBAB2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07E3AE-06D9-47E5-A727-8A4D75389F70}"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67AABE0B-8C1F-4D6A-B0D3-53343333E0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EC925EA5-DDF9-469D-868F-C5DB699A48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165A898E-CF77-4B22-9F78-64CA0A134E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DD74C5-FD8D-46BA-9815-19CFEE942B41}"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8C54804C-FB52-404D-A995-3C1E918174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886CD848-FCE5-47BA-89CB-4FEEBFC5AF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CB50F920-B0A8-4AD6-8C37-65132F05DE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C0BFD6-96D3-4E9C-ADF5-891BEC0D3111}"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D95B93AF-D287-41A0-9787-0A0BE043E4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21FE0234-8A43-4D82-8B86-173FDD50BC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DE854A77-BB7A-4328-9038-ECD0189DD1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397291A-F839-4434-B998-804E254CE53E}"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CAC1A99D-5032-4E43-BAE0-BAC29C42CD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DF40532B-7994-4F7B-9D90-F84E0ECBBB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3AA2B766-F9A7-4EC4-A9E0-AC468E8B0B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D26D11-A429-4893-8705-0286DD3601F4}"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05869135-D69B-4AE8-974E-8677F18BDC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864A9C92-CD6D-4EC6-BCB5-5037026A44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41950A4D-FF3E-4832-96D2-07C2D09EBE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948311-8393-42F8-B5B2-E2537763B05D}"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D17840A6-4496-4885-BF32-54B9224D24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B864E882-E0C8-4732-84A6-31129538FE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A4AF28EA-05EB-4EB0-A9DD-E1ED11E514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299974C-0916-492C-BDED-F1EB4352F3BD}"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5DF35F73-F605-4195-A8F6-5CF62B6904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D210BBF7-2525-48B0-92C3-D068751CDA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BDAAF9E4-6070-468D-B1AC-728F3034CD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50E9E1-6A62-4278-BF16-0E12066ED51C}"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4C247F0F-D640-4E06-86CB-8A7FD4D7C4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46772BD9-46B7-483E-B3A2-5C30DEEF61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6F97022F-0AF1-4C9E-8F61-1F2BA9BBBB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C9383B-D61A-4E28-9AB4-072E3E42B4D2}"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87AC4F7A-5622-46A1-9076-30EF97BCB2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B32F11E7-4430-45EC-9935-42284BE3FC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D2FEA860-352A-4A3E-AA22-4EB070D72A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826DEA-0784-4813-B2FE-A03DB3B36976}"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DA7B6792-8E57-4C5A-9DD6-73DEC00146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51A7DDCE-8C4F-4FA1-A391-84993B35AE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3CD24EDB-7F52-46F3-A86F-7B47661941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301EAC-5229-4644-A27F-37099AFA9BE8}"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A19CDBBF-8A79-44D2-96ED-86D96C620B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6F9D3954-2E44-447C-974E-8C51DA7750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32FA6636-F2AA-4CDF-A736-E6B089087F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18F1A3-66CB-4C92-8EDA-92233E88EFDD}"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FDA81C1C-B536-488A-8129-AB3A93A512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CF7AFEC8-3780-4BFD-A753-2DD26898C1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9F8B9F72-D26C-4E84-B3B3-F3E5E70FE0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7A0D00-270E-4E50-B07F-2F267F96D76F}"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6235CD9E-1C35-4FF5-A997-17F7300507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4528C940-D81C-40F1-8ED3-ACFC7B93C1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6BE2EB7A-FAE2-4B63-8E3F-83F763B9B0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4E0B7D-BC63-449F-8F8F-D34DF512C1FB}"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F86C79E2-E63D-4299-B3A1-F54B5B77B8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A733AEEA-5287-4F4A-9D66-DC8EE5B8A3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A5CE4E8A-A3F0-4E21-BDC2-F8D89043F5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C8D534-AD22-4617-9487-D238DA20A5DF}"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0A94271B-53B9-454F-8C0C-E19523CEED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C0ADAB40-D0D1-4A89-A490-9B84439B40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B642ADCB-7B49-47E3-B612-9CF275E11B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C8B9AA-9DAE-4BC7-BCB7-D09B85EC7D87}"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83FBA2B-0516-4952-AD80-7FB1C82A95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30A5E39B-3AA1-46B1-B61C-B78B42B265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18AD1D5A-2C9D-492C-81FD-0F9B85E4C6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0AD4B5-8E32-419C-8A31-279FA3E7273D}"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25297BB8-BC9B-4680-AE9A-F08A59AFAB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25608819-9C45-4E4A-9459-2013844BD9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941268B5-5BD5-4CF4-AC6F-1A5D22C69D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324E5A-94C3-4A85-8928-7E0E62B8F1B8}"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39093BBD-23BC-4C80-9DAF-143E5BEFC8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8E70883B-83C0-449D-B7AA-18F9599B34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86839649-79DB-46A9-873F-B439622CE5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B27E39-9173-4965-B02A-F92311DB649A}"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7361E4A3-F023-45E1-8DFA-3A06F77CD5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662BD7A2-901A-46E5-A5E5-4F9A06AE7A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B657D92E-5AA2-4CE0-AFEC-E277C9FD41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D290C9-0220-4259-B3E0-98A4DF3FA2F2}"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5991619F-4791-484F-AAC0-5C470D0DBD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42F6B5CE-265C-44F4-9CC4-6E2202F06D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A4D0B924-AFA2-452B-929B-D57945D688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885D92-78C5-479D-AFF8-A6F8A6E0A7DD}"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6AFC46C8-C86C-496D-9F27-4FF4203181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FDF1E8A5-0EB9-4A66-8132-988BE1A64A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AB1507F-B752-46DC-ADE7-EC14AD9B39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EEED37-88E9-423D-901D-4F46826B84BF}"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8397DB7-2A5D-43AF-B5CD-AB729E3E42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967225A3-885D-459A-AC87-EDE59AC8E2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D065771A-250B-4920-B2CC-65C68700A7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9D4705-2FF4-4DC9-AC9B-402DC0F3B4DB}"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2296B83B-DB47-4551-85C2-7BFE86B421C0}"/>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4D2FA98E-2832-4F7A-AD0E-CF7243858EBA}"/>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9F0163EC-3678-4F13-B43C-0B59F47073A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94FDCD1E-96CC-47EC-B795-9B699D04DD8C}"/>
              </a:ext>
            </a:extLst>
          </p:cNvPr>
          <p:cNvSpPr>
            <a:spLocks noGrp="1"/>
          </p:cNvSpPr>
          <p:nvPr>
            <p:ph type="sldNum" sz="quarter" idx="12"/>
          </p:nvPr>
        </p:nvSpPr>
        <p:spPr>
          <a:xfrm>
            <a:off x="8229600" y="6473825"/>
            <a:ext cx="758825" cy="247650"/>
          </a:xfrm>
        </p:spPr>
        <p:txBody>
          <a:bodyPr/>
          <a:lstStyle>
            <a:lvl1pPr>
              <a:defRPr/>
            </a:lvl1pPr>
          </a:lstStyle>
          <a:p>
            <a:fld id="{7EE83A36-E75F-4CB6-8311-096FD01E1E06}" type="slidenum">
              <a:rPr lang="en-US" altLang="en-US"/>
              <a:pPr/>
              <a:t>‹#›</a:t>
            </a:fld>
            <a:endParaRPr lang="en-US" altLang="en-US"/>
          </a:p>
        </p:txBody>
      </p:sp>
    </p:spTree>
    <p:extLst>
      <p:ext uri="{BB962C8B-B14F-4D97-AF65-F5344CB8AC3E}">
        <p14:creationId xmlns:p14="http://schemas.microsoft.com/office/powerpoint/2010/main" val="343397526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B417180A-2BB0-464E-B929-D0BD9C72F614}"/>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1CE6A6B6-FDF5-47FF-BAE0-C61F6E0408F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7B0756A0-BAFB-4919-AEB6-3652D2BA3CC4}"/>
              </a:ext>
            </a:extLst>
          </p:cNvPr>
          <p:cNvSpPr>
            <a:spLocks noGrp="1"/>
          </p:cNvSpPr>
          <p:nvPr>
            <p:ph type="sldNum" sz="quarter" idx="12"/>
          </p:nvPr>
        </p:nvSpPr>
        <p:spPr/>
        <p:txBody>
          <a:bodyPr/>
          <a:lstStyle>
            <a:lvl1pPr>
              <a:defRPr/>
            </a:lvl1pPr>
          </a:lstStyle>
          <a:p>
            <a:fld id="{75848E16-25B7-47F5-9E4A-EB8DA9528826}" type="slidenum">
              <a:rPr lang="en-US" altLang="en-US"/>
              <a:pPr/>
              <a:t>‹#›</a:t>
            </a:fld>
            <a:endParaRPr lang="en-US" altLang="en-US"/>
          </a:p>
        </p:txBody>
      </p:sp>
    </p:spTree>
    <p:extLst>
      <p:ext uri="{BB962C8B-B14F-4D97-AF65-F5344CB8AC3E}">
        <p14:creationId xmlns:p14="http://schemas.microsoft.com/office/powerpoint/2010/main" val="249980859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A0A49C-EC73-4D9C-96BF-0EFCD904EB9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7ED0153-3574-421D-AEAC-F4AC914B166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054F444-83F1-474F-B48F-94B7F8CBEF24}"/>
              </a:ext>
            </a:extLst>
          </p:cNvPr>
          <p:cNvSpPr>
            <a:spLocks noGrp="1"/>
          </p:cNvSpPr>
          <p:nvPr>
            <p:ph type="sldNum" sz="quarter" idx="12"/>
          </p:nvPr>
        </p:nvSpPr>
        <p:spPr/>
        <p:txBody>
          <a:bodyPr/>
          <a:lstStyle>
            <a:lvl1pPr>
              <a:defRPr/>
            </a:lvl1pPr>
          </a:lstStyle>
          <a:p>
            <a:fld id="{859EDBC1-00BF-486B-BDBE-09B07FE4AE46}" type="slidenum">
              <a:rPr lang="en-US" altLang="en-US"/>
              <a:pPr/>
              <a:t>‹#›</a:t>
            </a:fld>
            <a:endParaRPr lang="en-US" altLang="en-US"/>
          </a:p>
        </p:txBody>
      </p:sp>
    </p:spTree>
    <p:extLst>
      <p:ext uri="{BB962C8B-B14F-4D97-AF65-F5344CB8AC3E}">
        <p14:creationId xmlns:p14="http://schemas.microsoft.com/office/powerpoint/2010/main" val="371317432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BA7E0E8E-1BE5-4824-97F9-1022D73082EB}"/>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B85C006F-DD5D-427D-BD5A-A0491AAE313D}"/>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97475C96-8395-4B1F-907F-C187409F8496}"/>
              </a:ext>
            </a:extLst>
          </p:cNvPr>
          <p:cNvSpPr>
            <a:spLocks noGrp="1"/>
          </p:cNvSpPr>
          <p:nvPr>
            <p:ph type="sldNum" sz="quarter" idx="12"/>
          </p:nvPr>
        </p:nvSpPr>
        <p:spPr>
          <a:xfrm>
            <a:off x="8229600" y="6473825"/>
            <a:ext cx="758825" cy="247650"/>
          </a:xfrm>
        </p:spPr>
        <p:txBody>
          <a:bodyPr/>
          <a:lstStyle>
            <a:lvl1pPr>
              <a:defRPr/>
            </a:lvl1pPr>
          </a:lstStyle>
          <a:p>
            <a:fld id="{96D5445A-1503-45CE-9C94-93F378B5B3F6}" type="slidenum">
              <a:rPr lang="en-US" altLang="en-US"/>
              <a:pPr/>
              <a:t>‹#›</a:t>
            </a:fld>
            <a:endParaRPr lang="en-US" altLang="en-US"/>
          </a:p>
        </p:txBody>
      </p:sp>
    </p:spTree>
    <p:extLst>
      <p:ext uri="{BB962C8B-B14F-4D97-AF65-F5344CB8AC3E}">
        <p14:creationId xmlns:p14="http://schemas.microsoft.com/office/powerpoint/2010/main" val="3724438430"/>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7F1FAAF4-ABBA-467F-B958-A88DB0546062}"/>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85DDC46D-05A6-450C-AD20-1E03779EC1A7}"/>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1C23A1D8-BE0A-4AD6-A2CC-EA85AE7D8F4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476147F6-8D5B-409A-8657-8799012A0DFD}"/>
              </a:ext>
            </a:extLst>
          </p:cNvPr>
          <p:cNvSpPr>
            <a:spLocks noGrp="1"/>
          </p:cNvSpPr>
          <p:nvPr>
            <p:ph type="sldNum" sz="quarter" idx="12"/>
          </p:nvPr>
        </p:nvSpPr>
        <p:spPr/>
        <p:txBody>
          <a:bodyPr/>
          <a:lstStyle>
            <a:lvl1pPr>
              <a:defRPr/>
            </a:lvl1pPr>
          </a:lstStyle>
          <a:p>
            <a:fld id="{2F24ADEF-ED2A-4EE3-B9BF-9A749EF484CC}" type="slidenum">
              <a:rPr lang="en-US" altLang="en-US"/>
              <a:pPr/>
              <a:t>‹#›</a:t>
            </a:fld>
            <a:endParaRPr lang="en-US" altLang="en-US"/>
          </a:p>
        </p:txBody>
      </p:sp>
    </p:spTree>
    <p:extLst>
      <p:ext uri="{BB962C8B-B14F-4D97-AF65-F5344CB8AC3E}">
        <p14:creationId xmlns:p14="http://schemas.microsoft.com/office/powerpoint/2010/main" val="1964683680"/>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8A966456-10F3-48B9-84FB-DB5EB17E7304}"/>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C9A1E5AB-5BC1-43CC-8D5E-F0457C6840B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A155C96E-CD27-46F2-88A9-E161220942D6}"/>
              </a:ext>
            </a:extLst>
          </p:cNvPr>
          <p:cNvSpPr>
            <a:spLocks noGrp="1"/>
          </p:cNvSpPr>
          <p:nvPr>
            <p:ph type="sldNum" sz="quarter" idx="12"/>
          </p:nvPr>
        </p:nvSpPr>
        <p:spPr/>
        <p:txBody>
          <a:bodyPr/>
          <a:lstStyle>
            <a:lvl1pPr>
              <a:defRPr/>
            </a:lvl1pPr>
          </a:lstStyle>
          <a:p>
            <a:fld id="{5DAF2E0F-DA65-4362-BFF2-CBB64712F2CD}" type="slidenum">
              <a:rPr lang="en-US" altLang="en-US"/>
              <a:pPr/>
              <a:t>‹#›</a:t>
            </a:fld>
            <a:endParaRPr lang="en-US" altLang="en-US"/>
          </a:p>
        </p:txBody>
      </p:sp>
    </p:spTree>
    <p:extLst>
      <p:ext uri="{BB962C8B-B14F-4D97-AF65-F5344CB8AC3E}">
        <p14:creationId xmlns:p14="http://schemas.microsoft.com/office/powerpoint/2010/main" val="383506695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4437B2F7-E1D7-47C1-82FF-D4CDCF1F3784}"/>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918A2252-1CFC-437C-9818-8DA8FCC379F2}"/>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BB6163F2-10E6-4B16-B27E-885729868A9B}"/>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248F0CF7-89C5-4469-A1A5-DACC66E0FBC0}"/>
              </a:ext>
            </a:extLst>
          </p:cNvPr>
          <p:cNvSpPr>
            <a:spLocks noGrp="1"/>
          </p:cNvSpPr>
          <p:nvPr>
            <p:ph type="sldNum" sz="quarter" idx="12"/>
          </p:nvPr>
        </p:nvSpPr>
        <p:spPr>
          <a:xfrm>
            <a:off x="8229600" y="6477000"/>
            <a:ext cx="762000" cy="247650"/>
          </a:xfrm>
        </p:spPr>
        <p:txBody>
          <a:bodyPr/>
          <a:lstStyle>
            <a:lvl1pPr>
              <a:defRPr/>
            </a:lvl1pPr>
          </a:lstStyle>
          <a:p>
            <a:fld id="{721E054A-C933-4BDD-8DFD-806134F84B42}" type="slidenum">
              <a:rPr lang="en-US" altLang="en-US"/>
              <a:pPr/>
              <a:t>‹#›</a:t>
            </a:fld>
            <a:endParaRPr lang="en-US" altLang="en-US"/>
          </a:p>
        </p:txBody>
      </p:sp>
    </p:spTree>
    <p:extLst>
      <p:ext uri="{BB962C8B-B14F-4D97-AF65-F5344CB8AC3E}">
        <p14:creationId xmlns:p14="http://schemas.microsoft.com/office/powerpoint/2010/main" val="275335208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6845EA6C-76D1-4830-9078-A98CEE41E24E}"/>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30EBE3D9-4F82-41B7-AB9C-F92253A42B9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40138BAD-32B6-4744-86C1-5F29331543F4}"/>
              </a:ext>
            </a:extLst>
          </p:cNvPr>
          <p:cNvSpPr>
            <a:spLocks noGrp="1"/>
          </p:cNvSpPr>
          <p:nvPr>
            <p:ph type="sldNum" sz="quarter" idx="12"/>
          </p:nvPr>
        </p:nvSpPr>
        <p:spPr/>
        <p:txBody>
          <a:bodyPr/>
          <a:lstStyle>
            <a:lvl1pPr>
              <a:defRPr/>
            </a:lvl1pPr>
          </a:lstStyle>
          <a:p>
            <a:fld id="{071682E5-1EBF-4332-BFF2-F04905889BEB}" type="slidenum">
              <a:rPr lang="en-US" altLang="en-US"/>
              <a:pPr/>
              <a:t>‹#›</a:t>
            </a:fld>
            <a:endParaRPr lang="en-US" altLang="en-US"/>
          </a:p>
        </p:txBody>
      </p:sp>
    </p:spTree>
    <p:extLst>
      <p:ext uri="{BB962C8B-B14F-4D97-AF65-F5344CB8AC3E}">
        <p14:creationId xmlns:p14="http://schemas.microsoft.com/office/powerpoint/2010/main" val="3150175656"/>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C459E3B6-15CF-4C63-ADAB-56C984C2E95B}"/>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AC65C59A-2FEE-465F-BBA5-6AC3B1E1622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5C15CB13-8C32-4251-85E9-E0F0F8542021}"/>
              </a:ext>
            </a:extLst>
          </p:cNvPr>
          <p:cNvSpPr>
            <a:spLocks noGrp="1"/>
          </p:cNvSpPr>
          <p:nvPr>
            <p:ph type="sldNum" sz="quarter" idx="12"/>
          </p:nvPr>
        </p:nvSpPr>
        <p:spPr/>
        <p:txBody>
          <a:bodyPr/>
          <a:lstStyle>
            <a:lvl1pPr>
              <a:defRPr/>
            </a:lvl1pPr>
          </a:lstStyle>
          <a:p>
            <a:fld id="{E19450F7-819B-48F6-9406-6803AEF5674A}" type="slidenum">
              <a:rPr lang="en-US" altLang="en-US"/>
              <a:pPr/>
              <a:t>‹#›</a:t>
            </a:fld>
            <a:endParaRPr lang="en-US" altLang="en-US"/>
          </a:p>
        </p:txBody>
      </p:sp>
    </p:spTree>
    <p:extLst>
      <p:ext uri="{BB962C8B-B14F-4D97-AF65-F5344CB8AC3E}">
        <p14:creationId xmlns:p14="http://schemas.microsoft.com/office/powerpoint/2010/main" val="2396690016"/>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DAA67ADF-A455-492B-8A03-4114B03BA39F}"/>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E6E40198-90AD-4E0E-A836-EDB9035E542B}"/>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2D416003-B3AE-42B8-9B0D-FE15320FFF84}"/>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BBCC7382-6157-488D-A59D-B23B07D9C55E}"/>
              </a:ext>
            </a:extLst>
          </p:cNvPr>
          <p:cNvSpPr>
            <a:spLocks noGrp="1"/>
          </p:cNvSpPr>
          <p:nvPr>
            <p:ph type="sldNum" sz="quarter" idx="12"/>
          </p:nvPr>
        </p:nvSpPr>
        <p:spPr/>
        <p:txBody>
          <a:bodyPr/>
          <a:lstStyle>
            <a:lvl1pPr>
              <a:defRPr/>
            </a:lvl1pPr>
          </a:lstStyle>
          <a:p>
            <a:fld id="{677FB6D9-5A82-4CCA-AC52-1906BE2004C8}" type="slidenum">
              <a:rPr lang="en-US" altLang="en-US"/>
              <a:pPr/>
              <a:t>‹#›</a:t>
            </a:fld>
            <a:endParaRPr lang="en-US" altLang="en-US"/>
          </a:p>
        </p:txBody>
      </p:sp>
    </p:spTree>
    <p:extLst>
      <p:ext uri="{BB962C8B-B14F-4D97-AF65-F5344CB8AC3E}">
        <p14:creationId xmlns:p14="http://schemas.microsoft.com/office/powerpoint/2010/main" val="251251941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B0FB58C0-76DC-418F-B408-6258986639DC}"/>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B4DDB26-8092-45FC-90BB-7D985FCAF6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688F3D3A-52AE-4EC1-8B46-9B0FFCEF5F0C}"/>
              </a:ext>
            </a:extLst>
          </p:cNvPr>
          <p:cNvSpPr>
            <a:spLocks noGrp="1"/>
          </p:cNvSpPr>
          <p:nvPr>
            <p:ph type="sldNum" sz="quarter" idx="12"/>
          </p:nvPr>
        </p:nvSpPr>
        <p:spPr/>
        <p:txBody>
          <a:bodyPr/>
          <a:lstStyle>
            <a:lvl1pPr>
              <a:defRPr/>
            </a:lvl1pPr>
          </a:lstStyle>
          <a:p>
            <a:fld id="{7D047F33-EBF8-44BB-8D19-59BA57CE8F76}" type="slidenum">
              <a:rPr lang="en-US" altLang="en-US"/>
              <a:pPr/>
              <a:t>‹#›</a:t>
            </a:fld>
            <a:endParaRPr lang="en-US" altLang="en-US"/>
          </a:p>
        </p:txBody>
      </p:sp>
    </p:spTree>
    <p:extLst>
      <p:ext uri="{BB962C8B-B14F-4D97-AF65-F5344CB8AC3E}">
        <p14:creationId xmlns:p14="http://schemas.microsoft.com/office/powerpoint/2010/main" val="2926346720"/>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6D4A823D-1E9E-440E-8047-DBC0A87BD8ED}"/>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CE3DEB19-143E-4ABF-950C-AB8A3F9E6E48}"/>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6B86ACE-40EF-4E59-9DC8-E43B3FE3A925}"/>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9AB43086-FDF2-478C-AA26-4E6556A3620D}"/>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B7595D00-436B-4D92-BEDD-0EC57497A009}"/>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fld id="{FDE71335-F1EA-4CEC-A2DE-769F8EB63B2E}" type="slidenum">
              <a:rPr lang="en-US" altLang="en-US"/>
              <a:pPr/>
              <a:t>‹#›</a:t>
            </a:fld>
            <a:endParaRPr lang="en-US" altLang="en-US"/>
          </a:p>
        </p:txBody>
      </p:sp>
      <p:sp>
        <p:nvSpPr>
          <p:cNvPr id="10" name="Title Placeholder 9">
            <a:extLst>
              <a:ext uri="{FF2B5EF4-FFF2-40B4-BE49-F238E27FC236}">
                <a16:creationId xmlns:a16="http://schemas.microsoft.com/office/drawing/2014/main" id="{17948F11-FDA4-41A9-BECD-042AE1EBC13C}"/>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1E55394F-CEE7-486B-A168-0C2FAAD4C647}"/>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E05F1C27-1DF3-434F-A9B0-E1951093DB0A}"/>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804" r:id="rId1"/>
    <p:sldLayoutId id="2147485805" r:id="rId2"/>
    <p:sldLayoutId id="2147485806" r:id="rId3"/>
    <p:sldLayoutId id="2147485801" r:id="rId4"/>
    <p:sldLayoutId id="2147485807" r:id="rId5"/>
    <p:sldLayoutId id="2147485802" r:id="rId6"/>
    <p:sldLayoutId id="2147485808" r:id="rId7"/>
    <p:sldLayoutId id="2147485809" r:id="rId8"/>
    <p:sldLayoutId id="2147485810" r:id="rId9"/>
    <p:sldLayoutId id="2147485803" r:id="rId10"/>
    <p:sldLayoutId id="2147485811"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236CAC46-8001-4F8F-B34F-3EFE1E8133D2}"/>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what</a:t>
            </a:r>
            <a:br>
              <a:rPr lang="en-US" sz="6600" b="1" dirty="0">
                <a:solidFill>
                  <a:srgbClr val="002060"/>
                </a:solidFill>
                <a:effectLst>
                  <a:outerShdw blurRad="38100" dist="38100" dir="2700000" algn="tl">
                    <a:srgbClr val="000000">
                      <a:alpha val="43137"/>
                    </a:srgbClr>
                  </a:outerShdw>
                </a:effectLst>
              </a:rPr>
            </a:br>
            <a:r>
              <a:rPr lang="en-US" sz="6600" b="1" dirty="0">
                <a:solidFill>
                  <a:srgbClr val="002060"/>
                </a:solidFill>
                <a:effectLst>
                  <a:outerShdw blurRad="38100" dist="38100" dir="2700000" algn="tl">
                    <a:srgbClr val="000000">
                      <a:alpha val="43137"/>
                    </a:srgbClr>
                  </a:outerShdw>
                </a:effectLst>
              </a:rPr>
              <a:t>me  worry?</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08B3E1-E231-441A-AFE9-4825A02389B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952A402-4CDD-4280-8C9B-1D867829D78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What’s wrong with worry?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Worry is </a:t>
            </a:r>
            <a:r>
              <a:rPr lang="en-US" sz="4400" b="1" u="sng" dirty="0">
                <a:solidFill>
                  <a:srgbClr val="339966"/>
                </a:solidFill>
                <a:effectLst>
                  <a:outerShdw blurRad="38100" dist="38100" dir="2700000" algn="tl">
                    <a:srgbClr val="000000">
                      <a:alpha val="43137"/>
                    </a:srgbClr>
                  </a:outerShdw>
                </a:effectLst>
                <a:latin typeface="Arial Narrow" pitchFamily="34" charset="0"/>
              </a:rPr>
              <a:t>foolish</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57740F99-3338-4BDF-8CAB-5CA6F4D3ADD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Worry?</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D0CA2B-3128-44E7-9D4A-FC3DD1CA3E0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0906608-1BB4-43EB-946E-03AA953BADA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What’s wrong with worry?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Worry is </a:t>
            </a:r>
            <a:r>
              <a:rPr lang="en-US" sz="4400" b="1" u="sng" dirty="0">
                <a:solidFill>
                  <a:srgbClr val="990033"/>
                </a:solidFill>
                <a:effectLst>
                  <a:outerShdw blurRad="38100" dist="38100" dir="2700000" algn="tl">
                    <a:srgbClr val="000000">
                      <a:alpha val="43137"/>
                    </a:srgbClr>
                  </a:outerShdw>
                </a:effectLst>
                <a:latin typeface="Arial Narrow" pitchFamily="34" charset="0"/>
              </a:rPr>
              <a:t>foolish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Worry is </a:t>
            </a:r>
            <a:r>
              <a:rPr lang="en-US" sz="4400" b="1" u="sng" dirty="0">
                <a:solidFill>
                  <a:srgbClr val="339966"/>
                </a:solidFill>
                <a:effectLst>
                  <a:outerShdw blurRad="38100" dist="38100" dir="2700000" algn="tl">
                    <a:srgbClr val="000000">
                      <a:alpha val="43137"/>
                    </a:srgbClr>
                  </a:outerShdw>
                </a:effectLst>
                <a:latin typeface="Arial Narrow" pitchFamily="34" charset="0"/>
              </a:rPr>
              <a:t>blind</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A46ABC11-35B6-415E-92E8-D7BA9B97621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Worry?</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E947BD9-FD98-443A-8063-698899F3BB1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DB3045-4857-46B5-B326-ADE2C90669F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What’s wrong with worry?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Worry is </a:t>
            </a:r>
            <a:r>
              <a:rPr lang="en-US" sz="4400" b="1" u="sng" dirty="0">
                <a:solidFill>
                  <a:srgbClr val="990033"/>
                </a:solidFill>
                <a:effectLst>
                  <a:outerShdw blurRad="38100" dist="38100" dir="2700000" algn="tl">
                    <a:srgbClr val="000000">
                      <a:alpha val="43137"/>
                    </a:srgbClr>
                  </a:outerShdw>
                </a:effectLst>
                <a:latin typeface="Arial Narrow" pitchFamily="34" charset="0"/>
              </a:rPr>
              <a:t>foolish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Worry is </a:t>
            </a:r>
            <a:r>
              <a:rPr lang="en-US" sz="4400" b="1" u="sng" dirty="0">
                <a:solidFill>
                  <a:srgbClr val="990033"/>
                </a:solidFill>
                <a:effectLst>
                  <a:outerShdw blurRad="38100" dist="38100" dir="2700000" algn="tl">
                    <a:srgbClr val="000000">
                      <a:alpha val="43137"/>
                    </a:srgbClr>
                  </a:outerShdw>
                </a:effectLst>
                <a:latin typeface="Arial Narrow" pitchFamily="34" charset="0"/>
              </a:rPr>
              <a:t>blind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Worry is </a:t>
            </a:r>
            <a:r>
              <a:rPr lang="en-US" sz="4400" b="1" u="sng" dirty="0">
                <a:solidFill>
                  <a:srgbClr val="339966"/>
                </a:solidFill>
                <a:effectLst>
                  <a:outerShdw blurRad="38100" dist="38100" dir="2700000" algn="tl">
                    <a:srgbClr val="000000">
                      <a:alpha val="43137"/>
                    </a:srgbClr>
                  </a:outerShdw>
                </a:effectLst>
                <a:latin typeface="Arial Narrow" pitchFamily="34" charset="0"/>
              </a:rPr>
              <a:t>useless</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AC6BAABD-734C-4111-A44E-EC8E6E02D9E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Worry?</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571BE48-BEAB-4322-91FE-DFB976251E0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78238B6-7072-46DB-8E1F-8C276093428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If God is </a:t>
            </a:r>
            <a:r>
              <a:rPr lang="en-US" sz="4400" b="1" u="sng" dirty="0">
                <a:solidFill>
                  <a:srgbClr val="990033"/>
                </a:solidFill>
                <a:effectLst>
                  <a:outerShdw blurRad="38100" dist="38100" dir="2700000" algn="tl">
                    <a:srgbClr val="000000">
                      <a:alpha val="43137"/>
                    </a:srgbClr>
                  </a:outerShdw>
                </a:effectLst>
                <a:latin typeface="Arial Narrow" pitchFamily="34" charset="0"/>
              </a:rPr>
              <a:t>Creator</a:t>
            </a:r>
            <a:r>
              <a:rPr lang="en-US" sz="4400" b="1" dirty="0">
                <a:solidFill>
                  <a:srgbClr val="990033"/>
                </a:solidFill>
                <a:effectLst>
                  <a:outerShdw blurRad="38100" dist="38100" dir="2700000" algn="tl">
                    <a:srgbClr val="000000">
                      <a:alpha val="43137"/>
                    </a:srgbClr>
                  </a:outerShdw>
                </a:effectLst>
                <a:latin typeface="Arial Narrow" pitchFamily="34" charset="0"/>
              </a:rPr>
              <a:t> &amp; in </a:t>
            </a:r>
            <a:r>
              <a:rPr lang="en-US" sz="4400" b="1" u="sng" dirty="0">
                <a:solidFill>
                  <a:srgbClr val="990033"/>
                </a:solidFill>
                <a:effectLst>
                  <a:outerShdw blurRad="38100" dist="38100" dir="2700000" algn="tl">
                    <a:srgbClr val="000000">
                      <a:alpha val="43137"/>
                    </a:srgbClr>
                  </a:outerShdw>
                </a:effectLst>
                <a:latin typeface="Arial Narrow" pitchFamily="34" charset="0"/>
              </a:rPr>
              <a:t>control</a:t>
            </a:r>
            <a:r>
              <a:rPr lang="en-US" sz="4400" b="1" dirty="0">
                <a:solidFill>
                  <a:srgbClr val="990033"/>
                </a:solidFill>
                <a:effectLst>
                  <a:outerShdw blurRad="38100" dist="38100" dir="2700000" algn="tl">
                    <a:srgbClr val="000000">
                      <a:alpha val="43137"/>
                    </a:srgbClr>
                  </a:outerShdw>
                </a:effectLst>
                <a:latin typeface="Arial Narrow" pitchFamily="34" charset="0"/>
              </a:rPr>
              <a:t> of His universe - why worry?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4:6 - Do not be anxious about anything, but in everything, by prayer and petition, with thanksgiving, present your requests to God. And the peace of God, which transcends all understanding, will guard your hearts and your minds in Christ Jesus.</a:t>
            </a:r>
          </a:p>
        </p:txBody>
      </p:sp>
      <p:sp>
        <p:nvSpPr>
          <p:cNvPr id="4" name="Rectangle 3">
            <a:extLst>
              <a:ext uri="{FF2B5EF4-FFF2-40B4-BE49-F238E27FC236}">
                <a16:creationId xmlns:a16="http://schemas.microsoft.com/office/drawing/2014/main" id="{62541E57-D393-48EE-805C-3E3E6383B93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Worry?</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84A79D-F847-4784-AEF7-E4E9FB888A7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317202-CE08-41BA-8640-87FDA4EC8F47}"/>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is Worry?</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Why Worry About Food?</a:t>
            </a:r>
          </a:p>
          <a:p>
            <a:pPr marL="609600" indent="-609600" algn="just" eaLnBrk="1" fontAlgn="auto" hangingPunct="1">
              <a:spcAft>
                <a:spcPts val="0"/>
              </a:spcAft>
              <a:buFont typeface="Wingdings 2" panose="05020102010507070707" pitchFamily="18" charset="2"/>
              <a:buNone/>
              <a:defRPr/>
            </a:pPr>
            <a:r>
              <a:rPr lang="en-US" sz="4400" baseline="30000"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Look at the birds of the air; they do not sow or reap or store away in barns, and yet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heavenly Father feeds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Are you not much more valuable than they? - v26</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84C313-0A18-4337-BEF5-07C9C29AC9E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851D06C-0005-4404-A8FC-163DC533242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excuse?</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576624F-57F1-43F0-B9C8-88D392A2D30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Why Worry About Food?</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63D78C-6585-41E5-9E46-3FEA6A2B324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E9D25C-B2D0-4624-B703-6178FC30A1E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excuse?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Lord says, “Look at the 	birds!”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You are worth more to God 	than a bird!</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BEF01E7-441C-4EE8-A87F-3F9822F52B5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Why Worry About Food?</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E72A189-DFAF-49FB-8502-438FFBE4A04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FB4466-8A38-4D95-8E22-7E1E996E072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Examples of God’s Care:</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380BD03-0822-4386-9F13-CCEC0BD36A8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Why Worry About Food?</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9DDF9B3-5543-4209-A4B2-9F8522208C5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B21CB6-AA46-41C9-9267-13EBB9E9A15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Examples of God’s Care:</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Exodus 16:13-36</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37D4261-204F-497A-9164-53D748FA3F1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Why Worry About Food?</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6F10220-A1F1-42DD-B139-94C3E77289F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6E836AD-F747-47D2-9BF3-6B27B9A7540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Examples of God’s Care:</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Kings 17:5-6 - So he did what the LORD had told him. He went to the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Kerith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Ravine, east of the Jordan, and stayed there.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ravens brought him bread and meat in the morning and bread and meat in the evening, and he drank from the brook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08B14090-CA53-4EFF-859C-C0A944A8000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Why Worry About Food?</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9655C3-8E34-49AC-9321-218C2962BFE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6E3AB8C-1500-4E91-AF1E-5629F6A74111}"/>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6:25-27</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I tell you, do not worry about your life, what you will eat or drink; or about your body, what you will wear. Is not life more important than food, and the body more important than clothes? Look at the birds of the air; they do not sow or reap or store away in barns, and yet your heavenly Father feeds them. Are you not much more valuable than they? Who of you by worrying can add a single hour to his life?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086453E-2D82-4C99-8D2C-6D9CC3542ED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56C7DAF-CCAC-4F77-AC17-05A13C26837F}"/>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is Worry?</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Why Worry About Food?</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Why Worry About Life?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Who of you by worrying can add a single hour to his life? - v27</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1B779A8-A3EB-4602-A583-6D859AFA13B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C9EDFE-E535-4AA9-A9BC-AACDD3CFD4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excuse?</a:t>
            </a:r>
          </a:p>
        </p:txBody>
      </p:sp>
      <p:sp>
        <p:nvSpPr>
          <p:cNvPr id="4" name="Rectangle 3">
            <a:extLst>
              <a:ext uri="{FF2B5EF4-FFF2-40B4-BE49-F238E27FC236}">
                <a16:creationId xmlns:a16="http://schemas.microsoft.com/office/drawing/2014/main" id="{F705CB62-B3D6-40E4-A25D-4F627563386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Worry About Life?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1FA226B-A670-4D90-881A-F96EC8EB1D0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E931F4E-EEC6-416A-8A60-F562DD05A15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excuse?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5:24 - I tell you the truth, whoever hears my word and believes him who sent me has eternal life and will not be condemned;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has crossed over from death to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B4ABB4A8-5407-45A9-B636-BAB99AB39EA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Worry About Life?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60339A-47FA-4D13-BB60-9FC845E3E60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64E0627-6B97-443A-9510-8A086E3B5B6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Examples of God’s power over death:</a:t>
            </a:r>
          </a:p>
        </p:txBody>
      </p:sp>
      <p:sp>
        <p:nvSpPr>
          <p:cNvPr id="4" name="Rectangle 3">
            <a:extLst>
              <a:ext uri="{FF2B5EF4-FFF2-40B4-BE49-F238E27FC236}">
                <a16:creationId xmlns:a16="http://schemas.microsoft.com/office/drawing/2014/main" id="{05AD891A-BAD7-4520-83D0-45EFCC4922D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Worry About Life?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38D5C-D4DC-4D4D-AE25-698EA2E95B8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89EB96-F0F7-47C1-A065-C8767445ECC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Examples of God’s power over death:</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7:11-17</a:t>
            </a:r>
          </a:p>
        </p:txBody>
      </p:sp>
      <p:sp>
        <p:nvSpPr>
          <p:cNvPr id="4" name="Rectangle 3">
            <a:extLst>
              <a:ext uri="{FF2B5EF4-FFF2-40B4-BE49-F238E27FC236}">
                <a16:creationId xmlns:a16="http://schemas.microsoft.com/office/drawing/2014/main" id="{38F7A2B3-12B1-4395-BBCF-01093FDFCFB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Worry About Life?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4B00D65-3A90-47ED-A54E-BA3FE395CAA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BD6311F-7B3D-48FF-A80D-A2F882AC133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Examples of God’s power over death:</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Mark 5:21-24</a:t>
            </a:r>
          </a:p>
        </p:txBody>
      </p:sp>
      <p:sp>
        <p:nvSpPr>
          <p:cNvPr id="4" name="Rectangle 3">
            <a:extLst>
              <a:ext uri="{FF2B5EF4-FFF2-40B4-BE49-F238E27FC236}">
                <a16:creationId xmlns:a16="http://schemas.microsoft.com/office/drawing/2014/main" id="{2780AECE-F137-44E8-8782-6C20580A916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Worry About Life?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639ED8E-6A2A-4065-8E9D-5AC3D5F70E8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3ABC61-75C3-4D24-A461-6424F724E56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Examples of God’s power over death:</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11:1-44</a:t>
            </a:r>
          </a:p>
        </p:txBody>
      </p:sp>
      <p:sp>
        <p:nvSpPr>
          <p:cNvPr id="4" name="Rectangle 3">
            <a:extLst>
              <a:ext uri="{FF2B5EF4-FFF2-40B4-BE49-F238E27FC236}">
                <a16:creationId xmlns:a16="http://schemas.microsoft.com/office/drawing/2014/main" id="{D0ADCC0C-A64E-4B34-A797-513DC3948E1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Worry About Life?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E41A8C-A895-433A-A301-758436857B7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1DBE1B5-2535-4DC7-9B43-BE5DD520543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Examples of God’s power over death:</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Bible promises to raise you from the dead!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15:22 - For as in Adam all die,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in Christ all will be made alive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785835B4-DD2D-4CF1-9171-194DA95D37D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Worry About Life?</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1232009-AE70-4591-910D-A71F11B4277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E8102CE-EC6B-4AB6-9BF3-FE9569E385F0}"/>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is Worry?</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Why Worry About Food?</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III.  Why Worry About Life?</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IV.  Why Worry About Possessions?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v28-30</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167A23-BD9B-4DCA-BEF3-46DDFD1B9CC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6E831-4834-4448-89EB-69E1C049909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excuse?</a:t>
            </a:r>
          </a:p>
        </p:txBody>
      </p:sp>
      <p:sp>
        <p:nvSpPr>
          <p:cNvPr id="4" name="Rectangle 3">
            <a:extLst>
              <a:ext uri="{FF2B5EF4-FFF2-40B4-BE49-F238E27FC236}">
                <a16:creationId xmlns:a16="http://schemas.microsoft.com/office/drawing/2014/main" id="{8519DF13-15D2-40F9-AF3B-B2715FBA819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Worry About Possessions?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9DDFDF-F6CC-4243-976A-D3E945B2B85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47AF7DD-A13D-43EF-AB05-3D8976BD5EAD}"/>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6:28-30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why do you worry about clothes? See how the lilies of the field grow. They do not labor or spin. Yet I tell you that not even Solomon in all his splendor was dressed like one of these. If that is how God clothes the grass of the field, which is here today and tomorrow is thrown into the fire, will he not much more clothe you, O you of little faith?</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579267C-0280-4987-A889-A6C411B1B1E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D49F3EE-D879-4E04-92DD-B250FA6523F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excuse?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Work hard to earn money.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Use money to buy stuff.</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Enjoy the good life by playing 	with the stuff!</a:t>
            </a:r>
          </a:p>
        </p:txBody>
      </p:sp>
      <p:sp>
        <p:nvSpPr>
          <p:cNvPr id="4" name="Rectangle 3">
            <a:extLst>
              <a:ext uri="{FF2B5EF4-FFF2-40B4-BE49-F238E27FC236}">
                <a16:creationId xmlns:a16="http://schemas.microsoft.com/office/drawing/2014/main" id="{F5A0DF04-C1D5-4CD4-B470-BD55616DF7A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Worry About Possessions?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5826C0-10E9-4F8E-A172-87CB97FF81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946431C-8889-4F3A-AAAD-A380164DB12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is the excuse?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many possessions do you really need to make you content?</a:t>
            </a:r>
          </a:p>
        </p:txBody>
      </p:sp>
      <p:sp>
        <p:nvSpPr>
          <p:cNvPr id="4" name="Rectangle 3">
            <a:extLst>
              <a:ext uri="{FF2B5EF4-FFF2-40B4-BE49-F238E27FC236}">
                <a16:creationId xmlns:a16="http://schemas.microsoft.com/office/drawing/2014/main" id="{A5800425-D737-4923-BC82-E56637F182D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Worry About Possessions?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74B2AD1-3B13-41BD-9491-4BE0402618B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F75D00D-BF95-4F66-878A-5B059A089E4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many possessions do you really need to make you content?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Solomon was probably the 	richest &amp; wisest man who ever 	lived. </a:t>
            </a:r>
            <a:r>
              <a:rPr lang="en-US" sz="4400" b="1" dirty="0">
                <a:solidFill>
                  <a:schemeClr val="tx1"/>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Kings 10:1-9</a:t>
            </a:r>
          </a:p>
        </p:txBody>
      </p:sp>
      <p:sp>
        <p:nvSpPr>
          <p:cNvPr id="4" name="Rectangle 3">
            <a:extLst>
              <a:ext uri="{FF2B5EF4-FFF2-40B4-BE49-F238E27FC236}">
                <a16:creationId xmlns:a16="http://schemas.microsoft.com/office/drawing/2014/main" id="{726F4D90-966C-46DF-A01A-FF49A475569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Worry About Possessions?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C774412-80A3-4C51-8613-8B1EF0678B2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413782F-7D88-47A3-A7FD-57A3039E3F6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many possessions do you really need to make you content?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Jews hoped the Messiah 	would restore the kingdom of 	Solomon.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0521822-4683-457C-A0E7-E8BB02E25FD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Worry About Possessions?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A8284D9-CA68-405F-9059-2DCE4D187AE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64D498F-6316-48CB-8AF7-185995D86A8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many possessions do you really need to make you content?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Lord’s answer to all this...</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Look at the lilies! - v28</a:t>
            </a:r>
          </a:p>
        </p:txBody>
      </p:sp>
      <p:sp>
        <p:nvSpPr>
          <p:cNvPr id="4" name="Rectangle 3">
            <a:extLst>
              <a:ext uri="{FF2B5EF4-FFF2-40B4-BE49-F238E27FC236}">
                <a16:creationId xmlns:a16="http://schemas.microsoft.com/office/drawing/2014/main" id="{1D6013C7-D273-4255-BA80-D23137278C8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Worry About Possessions?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DA0624-A3CB-4503-9661-BB7A7761D123}"/>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C78BE3-D5A1-4C10-930A-4561286CDAB5}"/>
              </a:ext>
            </a:extLst>
          </p:cNvPr>
          <p:cNvSpPr>
            <a:spLocks noGrp="1" noChangeArrowheads="1"/>
          </p:cNvSpPr>
          <p:nvPr>
            <p:ph idx="1"/>
          </p:nvPr>
        </p:nvSpPr>
        <p:spPr>
          <a:xfrm>
            <a:off x="457200" y="1143000"/>
            <a:ext cx="8229600" cy="4648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is Worry?</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Why Worry About Food?</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III.  Why Worry About Life?</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IV.  Why Worry About Possessions?</a:t>
            </a:r>
            <a:endPar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V. What Should You Do About Worry?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v31-34</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7B7F53-427A-41A9-A530-79134631C31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10472C6-B71E-427F-B2CC-F58A5E883B5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can you expect in this life?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 do not worry, saying, ‘What shall we eat?’ or ‘What shall we drink?’ or ‘What shall we wear?’ For the pagans run after all these things, and your heavenly Father knows that you need them. But seek first his kingdom and his righteousness, and all these things will be given to you as well.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Therefore do not worry about tomorrow, for tomorrow will worry about itself. Each day has enough trouble of its own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v31-34</a:t>
            </a:r>
          </a:p>
        </p:txBody>
      </p:sp>
      <p:sp>
        <p:nvSpPr>
          <p:cNvPr id="4" name="Rectangle 3">
            <a:extLst>
              <a:ext uri="{FF2B5EF4-FFF2-40B4-BE49-F238E27FC236}">
                <a16:creationId xmlns:a16="http://schemas.microsoft.com/office/drawing/2014/main" id="{D1D665B1-1762-4329-9E8B-CF069941B8E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Should You Do About Worry?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BFF5032-D42A-4815-9794-8F87DDE395F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260741B-5D33-4BD8-A55F-CE38A6B9237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Worry characterizes who?</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 do not worry, saying, ‘What shall we eat?’ or ‘What shall we drink?’ or ‘What shall we wear?’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the pagans run after all these things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your heavenly Father knows that you need them. But seek first his kingdom and his righteousness, and all these things will be given to you as well. Therefore do not worry about tomorrow, for tomorrow will worry about itself. Each day has enough trouble of its own. – v31-34</a:t>
            </a:r>
          </a:p>
        </p:txBody>
      </p:sp>
      <p:sp>
        <p:nvSpPr>
          <p:cNvPr id="4" name="Rectangle 3">
            <a:extLst>
              <a:ext uri="{FF2B5EF4-FFF2-40B4-BE49-F238E27FC236}">
                <a16:creationId xmlns:a16="http://schemas.microsoft.com/office/drawing/2014/main" id="{E2B35D4F-C151-4124-B923-2D10005E517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Should You Do About Worry?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A6E06F0-F248-4F5F-BA7F-029F445AF20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2E9FA1-D070-420E-B3E9-042F2394147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God knows your </a:t>
            </a:r>
            <a:r>
              <a:rPr lang="en-US" sz="4400" b="1" u="sng" dirty="0">
                <a:solidFill>
                  <a:srgbClr val="990033"/>
                </a:solidFill>
                <a:effectLst>
                  <a:outerShdw blurRad="38100" dist="38100" dir="2700000" algn="tl">
                    <a:srgbClr val="000000">
                      <a:alpha val="43137"/>
                    </a:srgbClr>
                  </a:outerShdw>
                </a:effectLst>
                <a:latin typeface="Arial Narrow" pitchFamily="34" charset="0"/>
              </a:rPr>
              <a:t>needs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 do not worry, saying, ‘What shall we eat?’ or ‘What shall we drink?’ or ‘What shall we wear?’ For the pagans run after all these things,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heavenly Father knows that you need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seek first his kingdom and his righteousness, and all these things will be given to you as well. Therefore do not worry about tomorrow, for tomorrow will worry about itself. Each day has enough trouble of its own. – v31-34</a:t>
            </a:r>
          </a:p>
        </p:txBody>
      </p:sp>
      <p:sp>
        <p:nvSpPr>
          <p:cNvPr id="4" name="Rectangle 3">
            <a:extLst>
              <a:ext uri="{FF2B5EF4-FFF2-40B4-BE49-F238E27FC236}">
                <a16:creationId xmlns:a16="http://schemas.microsoft.com/office/drawing/2014/main" id="{E7F4520B-CC4E-4BDF-83BF-90F99493CB2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Should You Do About Worry?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612F79-03E2-454B-B72B-E8BD44E6E34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1C338F-624B-412C-B9C6-3BAF8329063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Make God the center life focus!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 do not worry, saying, ‘What shall we eat?’ or ‘What shall we drink?’ or ‘What shall we wear?’ For the pagans run after all these things, and your heavenly Father knows that you need them.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seek first his kingdom and his righteousness, and all these things will be given to you as well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Therefore do not worry about tomorrow, for tomorrow will worry about itself. Each day has enough trouble of its own. – v31-34</a:t>
            </a:r>
          </a:p>
        </p:txBody>
      </p:sp>
      <p:sp>
        <p:nvSpPr>
          <p:cNvPr id="4" name="Rectangle 3">
            <a:extLst>
              <a:ext uri="{FF2B5EF4-FFF2-40B4-BE49-F238E27FC236}">
                <a16:creationId xmlns:a16="http://schemas.microsoft.com/office/drawing/2014/main" id="{5376D504-33FE-46F0-859B-C83BF37F865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What Should You Do About Worry?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BC0E550-4633-4771-8648-50DE78F6458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FBFB004-6190-48CD-9F7F-FFF656D07610}"/>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6:31-34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 do not worry, saying, ‘What shall we eat?’ or ‘What shall we drink?’ or ‘What shall we wear?’ For the pagans run after all these things, and your heavenly Father knows that you need them. But seek first his kingdom and his righteousness, and all these things will be given to you as well. Therefore do not worry about tomorrow, for tomorrow will worry about itself. Each day has enough trouble of its own. </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34997D-9ED3-4A61-9570-AFC56EC9D36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CF6878-BEDF-4DBE-99BB-3394D4D43856}"/>
              </a:ext>
            </a:extLst>
          </p:cNvPr>
          <p:cNvSpPr>
            <a:spLocks noGrp="1" noChangeArrowheads="1"/>
          </p:cNvSpPr>
          <p:nvPr>
            <p:ph idx="1"/>
          </p:nvPr>
        </p:nvSpPr>
        <p:spPr>
          <a:xfrm>
            <a:off x="457200" y="1143000"/>
            <a:ext cx="8229600" cy="5410200"/>
          </a:xfrm>
        </p:spPr>
        <p:txBody>
          <a:bodyPr>
            <a:normAutofit/>
          </a:bodyPr>
          <a:lstStyle/>
          <a:p>
            <a:pPr marL="1009650" lvl="1" indent="-609600" eaLnBrk="1" fontAlgn="auto" hangingPunct="1">
              <a:spcAft>
                <a:spcPts val="0"/>
              </a:spcAft>
              <a:buFont typeface="Wingdings 2" panose="05020102010507070707" pitchFamily="18" charset="2"/>
              <a:buNone/>
              <a:defRPr/>
            </a:pPr>
            <a:r>
              <a:rPr lang="en-US" b="1" dirty="0">
                <a:solidFill>
                  <a:schemeClr val="tx1"/>
                </a:solidFill>
                <a:effectLst>
                  <a:outerShdw blurRad="38100" dist="38100" dir="2700000" algn="tl">
                    <a:srgbClr val="000000">
                      <a:alpha val="43137"/>
                    </a:srgbClr>
                  </a:outerShdw>
                </a:effectLst>
                <a:latin typeface="Arial" pitchFamily="34" charset="0"/>
                <a:cs typeface="Arial" pitchFamily="34" charset="0"/>
              </a:rPr>
              <a:t>Humble yourselves, therefore, under God’s mighty hand, that he may lift you up in due time. </a:t>
            </a:r>
            <a:r>
              <a:rPr lang="en-US" b="1" u="sng" dirty="0">
                <a:solidFill>
                  <a:schemeClr val="tx1"/>
                </a:solidFill>
                <a:effectLst>
                  <a:outerShdw blurRad="38100" dist="38100" dir="2700000" algn="tl">
                    <a:srgbClr val="000000">
                      <a:alpha val="43137"/>
                    </a:srgbClr>
                  </a:outerShdw>
                </a:effectLst>
                <a:latin typeface="Arial" pitchFamily="34" charset="0"/>
                <a:cs typeface="Arial" pitchFamily="34" charset="0"/>
              </a:rPr>
              <a:t>Cast all your anxiety on him</a:t>
            </a:r>
            <a:r>
              <a:rPr lang="en-US"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he cares for you. - I Peter 5:6-7</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1CE2EC-FEBE-47CA-83E1-E414089A2084}"/>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C78B40-BC58-4825-B619-5C5C1B3E50FE}"/>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What is Worry?</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BDE50A2-6173-4160-BDDC-2F1F8214209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4A8131B-1F0B-4079-B0E8-06A4EE3E3AD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Worry is . . .</a:t>
            </a:r>
          </a:p>
        </p:txBody>
      </p:sp>
      <p:sp>
        <p:nvSpPr>
          <p:cNvPr id="4" name="Rectangle 3">
            <a:extLst>
              <a:ext uri="{FF2B5EF4-FFF2-40B4-BE49-F238E27FC236}">
                <a16:creationId xmlns:a16="http://schemas.microsoft.com/office/drawing/2014/main" id="{061F1179-6F9C-4527-A0D9-A51868D34EF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Worry?</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4F6F9A-0D53-47EA-BFD4-5DD5423028E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83173B-1724-43C9-8798-62938EF33B3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Worry is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Advanced interest paid on 	premiums that may never come 	due!</a:t>
            </a:r>
          </a:p>
        </p:txBody>
      </p:sp>
      <p:sp>
        <p:nvSpPr>
          <p:cNvPr id="4" name="Rectangle 3">
            <a:extLst>
              <a:ext uri="{FF2B5EF4-FFF2-40B4-BE49-F238E27FC236}">
                <a16:creationId xmlns:a16="http://schemas.microsoft.com/office/drawing/2014/main" id="{39FE680F-3CD2-4A26-8D63-132E4328B88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Worry?</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AE5EE1-2B51-458D-9FAC-79DF5B747D5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0455FB-6EFB-4C52-9037-652A7A06AB9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Worry is . . .</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Advanced interest paid on 	premiums that may never come 	due!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Wasting today’s time cluttering 	up tomorrow’s opportunities 	with yesterday’s troubles!</a:t>
            </a:r>
          </a:p>
        </p:txBody>
      </p:sp>
      <p:sp>
        <p:nvSpPr>
          <p:cNvPr id="4" name="Rectangle 3">
            <a:extLst>
              <a:ext uri="{FF2B5EF4-FFF2-40B4-BE49-F238E27FC236}">
                <a16:creationId xmlns:a16="http://schemas.microsoft.com/office/drawing/2014/main" id="{C4A33DCF-4BEC-4EEC-830C-8AD5A4591C1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Worry?</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6C3497-7E11-4337-BB65-E5759DEBB37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9ADC443-49D7-4F34-96E1-6A46B76899A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What’s wrong with worry?</a:t>
            </a:r>
          </a:p>
        </p:txBody>
      </p:sp>
      <p:sp>
        <p:nvSpPr>
          <p:cNvPr id="4" name="Rectangle 3">
            <a:extLst>
              <a:ext uri="{FF2B5EF4-FFF2-40B4-BE49-F238E27FC236}">
                <a16:creationId xmlns:a16="http://schemas.microsoft.com/office/drawing/2014/main" id="{9CE44FA5-EF77-48AF-9E30-93C9419A7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Worry?</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28045</TotalTime>
  <Words>1787</Words>
  <Application>Microsoft Office PowerPoint</Application>
  <PresentationFormat>On-screen Show (4:3)</PresentationFormat>
  <Paragraphs>207</Paragraphs>
  <Slides>40</Slides>
  <Notes>40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Arial Narrow</vt:lpstr>
      <vt:lpstr>Calibri</vt:lpstr>
      <vt:lpstr>Franklin Gothic Medium</vt:lpstr>
      <vt:lpstr>Lucida Sans Unicode</vt:lpstr>
      <vt:lpstr>Times New Roman</vt:lpstr>
      <vt:lpstr>Wingdings 2</vt:lpstr>
      <vt:lpstr>Trek</vt:lpstr>
      <vt:lpstr>what me  worry?</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1519</cp:revision>
  <dcterms:created xsi:type="dcterms:W3CDTF">2005-04-23T22:37:40Z</dcterms:created>
  <dcterms:modified xsi:type="dcterms:W3CDTF">2022-03-16T18:53:17Z</dcterms:modified>
</cp:coreProperties>
</file>