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398" r:id="rId2"/>
    <p:sldId id="1932" r:id="rId3"/>
    <p:sldId id="2101" r:id="rId4"/>
    <p:sldId id="1362" r:id="rId5"/>
    <p:sldId id="1503" r:id="rId6"/>
    <p:sldId id="2102" r:id="rId7"/>
    <p:sldId id="2103" r:id="rId8"/>
    <p:sldId id="2131" r:id="rId9"/>
    <p:sldId id="2104" r:id="rId10"/>
    <p:sldId id="2132" r:id="rId11"/>
    <p:sldId id="2105" r:id="rId12"/>
    <p:sldId id="2106" r:id="rId13"/>
    <p:sldId id="2107" r:id="rId14"/>
    <p:sldId id="2108" r:id="rId15"/>
    <p:sldId id="2109" r:id="rId16"/>
    <p:sldId id="2110" r:id="rId17"/>
    <p:sldId id="2111" r:id="rId18"/>
    <p:sldId id="2078" r:id="rId19"/>
    <p:sldId id="2112" r:id="rId20"/>
    <p:sldId id="2113" r:id="rId21"/>
    <p:sldId id="2114" r:id="rId22"/>
    <p:sldId id="2115" r:id="rId23"/>
    <p:sldId id="2116" r:id="rId24"/>
    <p:sldId id="2117" r:id="rId25"/>
    <p:sldId id="2118" r:id="rId26"/>
    <p:sldId id="2119" r:id="rId27"/>
    <p:sldId id="2120" r:id="rId28"/>
    <p:sldId id="2082" r:id="rId29"/>
    <p:sldId id="2121" r:id="rId30"/>
    <p:sldId id="2122" r:id="rId31"/>
    <p:sldId id="2123" r:id="rId32"/>
    <p:sldId id="2124" r:id="rId33"/>
    <p:sldId id="2125" r:id="rId34"/>
    <p:sldId id="2126" r:id="rId35"/>
    <p:sldId id="2127" r:id="rId36"/>
    <p:sldId id="2128" r:id="rId37"/>
    <p:sldId id="2129" r:id="rId38"/>
    <p:sldId id="2130" r:id="rId39"/>
    <p:sldId id="1708" r:id="rId40"/>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43B41E8-7624-44AD-B074-6B6D2B43C904}"/>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55DC481-7E97-47F5-A529-1C33076EEBF3}"/>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59F2AE2-3D76-4E2E-BA09-931E8DD1C91A}"/>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06A17C9-E83A-4DE2-8B94-7C76D20D2017}"/>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B58A32C3-30E3-4990-BC46-B6BBFD55EDB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F1147E-0907-44D4-8695-7223D6A85B89}"/>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76D8AB9-3098-4A35-A07F-AE0C92D5E4B3}"/>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8F36F17A-DBCE-4ABF-A22D-8A0201956D53}"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0D9841AE-C158-47BE-8CC1-57B412E7963C}"/>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DAF431E9-68C8-47DA-BEF3-C6AE055557EF}"/>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259C51D-3E84-4B3C-A03E-F15D1B4DECC7}"/>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FB621D5F-37FB-4342-AD57-08BBE400F2B9}"/>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F491A4A-FA9D-4D17-B612-7239A87D6C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37D40B9-BBCD-4562-BB7F-DB9FBE75E2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92F497C-89CC-429B-A470-30AF6EB702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6FCD525-B470-4C5C-A9C5-D0FADE9992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24289D-002A-4392-A02D-8617BA15ED32}"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57CFFB4-6A13-4985-ADCB-F58F577380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7677B8D-73D9-4BC4-88B4-FB5D8EA21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EC5854C7-2A36-4D8C-B2A3-7246DBA18E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D74848-0E85-4FE2-9617-57545162DCC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D4F3DF5-605A-4DF5-AC6E-4C7354E00B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132C4B80-C60F-4905-94CD-032EE7D57C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65D0A5BF-2320-49F1-9101-D710816947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FEBB89-98C9-4923-AC31-0EF892102A9E}"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BC88471-9B39-46AC-9F64-28322F2691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858A5A1-E653-4B78-9628-0D21585441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0E1B3241-9732-460C-926E-C8C85C6088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D4E9CB-CE87-4F50-A888-6D8ED197F35E}"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15A272C-95B8-4873-9E3D-A115809648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848A0B2-32A8-4C64-8950-5B4D42453C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A96CC69-54D8-41F8-B2BF-EB3BCB9E53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637766-E218-4D91-A8E4-E8FB79AD076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03597E8-26CE-4AE6-8D93-8275DE2CEE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DB259AF-71B2-415E-8BE0-21163A07C1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3920258C-98BD-400D-8614-EA907E71B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AB583C-ECDF-4A6B-B0EB-578AD5A1A170}"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35164A7-9FB8-40D7-9918-1874371884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0C07A84-B2C3-4454-92CF-519D6F1AFE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017B42A6-FF11-4164-95D4-86D5EC1B45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55FD57-A856-43D0-861A-E5050EC2216F}"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E6B81F5-6C10-4918-A1A2-188811E4E6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6FBAA98-6B77-4E94-A5DD-70997393CE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EE7B702E-EA4E-4630-867A-4B092659DE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C5DE8E-2ECE-44B5-834B-70661BDB2444}"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5801220-35E8-4752-82A1-8B3BE1255B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481292D3-0506-41DA-99C2-96254E5746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76032C3-F292-4C57-8C13-CA9C9F8084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9369A6-D8F0-4DB7-A430-F68C21D40AB6}"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DEFA02F-72AE-4DAC-8F83-3904352214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75CF89EE-AFE3-420E-9957-80F82460E7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908F1C8-FFE1-409A-890F-612FE85444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97B099-61A6-430F-A14A-4EB41711BBE0}"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0DF95CB-8807-4C35-966B-7B53B133C0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6F55599-BC29-443D-9DD2-FD31030F22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B701193-CB41-4814-9602-CDF77A7BF7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97C426-FB12-47FC-AC4C-A663E6FE4FC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21D9722-8B88-40D9-A345-B227AE0BDA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C198BB42-405B-46DA-BCB1-BCADD4065A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9EFD3FF-65B4-41DA-8242-004BEC78D7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BF14D5-7A6C-4106-B4BD-837290ECAFFA}"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080DA1A-7734-4CB4-B4F6-8A6C88414A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248682E-C611-40CB-8F36-491DC2C65D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9E16D56-6CC8-4614-A474-41B8CAD1B9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EEEE72-99ED-4C5C-8B96-B874BC087DAA}"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50F4E0B-B5FC-4BF7-BE5A-85C67A493C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D31F661-F16F-49B6-9085-9628DC2740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EA86025-D5D5-4A38-9743-72EE0ED9A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79DA30-E4D4-4F5A-9529-AA44D654EDB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5F932BC-0842-4360-8693-4F5079E510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EAB07A5C-DDA7-44ED-A908-03D590FFE1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B0BF0F7-2B37-4039-AFEC-7D7369A5D4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9E81BE-5C17-487F-88CC-13F4EA016AA9}"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CE0C380-D046-48EB-9C25-4EB92EBB3C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21A73AC-EDAE-4051-B6FE-6DC9F9151B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1AC957E-189F-4121-9240-68D83526A5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BE51E4-621E-408C-8A97-470A0380765E}"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C093483-1FD4-494E-889C-DFD41168A5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F43DAB1-F272-41BA-8E8C-86A15058D8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08519564-7CB4-48C4-BD50-972E01E8E1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3D8151-18D1-4584-A52B-3124B55934E2}"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059CF69-FE4A-4C15-9DEE-814228D7D3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D973C9F-4180-4C90-9797-69023660E3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ACC4AC13-F23F-421A-BE55-BD42FD3D66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A51A50-4B21-45EE-BC8F-A9629585F8EC}"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FADB94D-4547-473E-B8A5-D567F33932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5D03125-6E93-4D45-836F-EC044D5904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D133391C-D111-461A-8AB0-846A4F48B9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59CD04-31E9-454D-978F-104F5E2F6522}"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F0F3663-9C33-4AF0-A911-1CD4B16A0F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45A0984-80EF-4337-93C3-4F17482DF8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E814824-033F-48ED-87E9-CFD32D4CC8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A418C7-8AF8-448A-951A-9D9CFFDE3A37}"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1C7249FE-A5A0-458A-A54C-4FF361B888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ED33F0A0-974D-4FE5-ABEB-8C63DF644F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342158D-0E89-4187-891E-6302740514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07AD03-0A0C-4F19-BB2B-040E2FBA408B}"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01854D9-4941-4A14-A4BD-C5FB997BA5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74F63C5-199E-4632-991F-B71B60D20B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171EBF5E-6F5D-4062-B0B1-304AC80470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E98866-13D0-4632-B980-6454AFD34A9D}"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80841DC-186F-40BB-9BBF-3D83019C7F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3672DC0-A08D-4359-B325-9378548FB2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C363D17-EB17-4DC3-905C-0B7FE8DC95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51E269-7627-4F7B-905C-E3DCA441DAB2}"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06A2740-EA01-495C-97E7-4C1703B855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6013544-E12E-4A06-A578-8C494A56A0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32F2440-ABA5-4514-94F0-3667DF03B4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8DAC8A-1D2F-4430-B095-E79A33B5AFB6}"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DDEBD985-D287-489D-9390-1103FD9733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801C2E5-BAE5-4E5D-BA41-27AC30E077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06F954C-4FEF-49C3-B2A3-0EC4F25668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29B2FA-C883-4335-9E0F-587B000F0FEB}"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F12B179-7FA3-47A8-8FE9-73D51992E6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F7F35AD-EC43-4836-BFF2-5EA581FE07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445CA0AB-AADB-4D05-97A9-425B4A5744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058EF7-5099-4032-85EA-30C572E5A189}"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641E7A6-0F60-44D7-B09E-0F1AE84B2C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ECD5070-47DF-4AA3-977A-13D13469B7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5447921-AA4A-4277-9816-1CF01D5A52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ACFC18-06A6-4468-A55A-9D259764D2FF}"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0D92D8FA-7831-4EEE-A232-83ACEE18CA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2D29D04B-00BF-4F1D-BD44-497891130D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06FC0129-8A8B-42F9-8D33-2585FDDE58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638E48-9262-4888-98AB-03BE9792220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E5A22ED-3B1E-46DD-8125-E6AF9D043C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06CEB4E-6C2C-4354-8563-2B694D1BFA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2E96C64C-9235-4717-A48B-2F11C8C61C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79F1F2-0BD4-47C5-AE1F-280EBAC8D6C5}"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31F4042-A529-40B9-BCC8-78E8612C3D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A902A0E1-EBD5-4D71-A839-AEB0617DE7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58BF3102-03EA-416B-95A1-ED4A8F255A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53F51B-BA84-4677-A8B2-F3402DFE45D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941ECE26-33A3-4669-8A3B-8325124B87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39B914E-63B6-4CD8-A9D2-57004E4EFF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B52398D-5717-4C33-A378-DD3EE8538B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F81674-28EC-47C1-BDF7-80AD2F7C58C3}"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7788F36-A223-4CC5-9FD5-19CA892BAD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9C0710E-D486-42F9-A3FC-904D6C7C10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D91A6CBC-915D-4ADB-9808-A3DB3C19A6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57AB5D-5363-4EE8-99B3-F5CD252E0253}"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213D465-AAC5-473F-ADC6-8E8DED2ECD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133C1C6-1414-428B-8CE3-61F95A8DA6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A33B2786-D8B5-45B8-BD7C-3B4F081001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7E2522-B926-438D-8A9F-DCD10D917407}"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373631F-1B58-4D64-AA3A-9086D8A6E8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E5E1FB8-554D-4437-B75C-0F62D83DE0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40A2C68-EDC6-41A7-AD55-3801C740F8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F1B200-2FAC-454D-9D5F-42111308BEE6}"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1BE99BA-D747-441F-B8A6-7A9C6394E7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89038F5-C3C5-4D52-A12F-12A51A2490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62089C5-3FFF-4992-8572-026FFA41CC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D0B4AE-68FC-4DEB-8E40-DADCD12745D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A61D0C4-2F24-489F-8C30-BE5B282E9B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7282418-8F76-4878-B556-29C0E4F933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DD8F176-E671-4239-897D-18006EE175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D41660-4596-4AD0-9D16-60A848D609B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48AD28C-1628-40D5-A33B-782ECCAC99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8DBE943-2E6A-40EA-A303-CBDBEA2CDB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FB7AB2E-66A9-4634-B978-085D288D6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923262-2F3B-40C6-8F11-36D1D8DD682A}"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A502774-66B8-4509-BCCD-E7D3964025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826E72C-07E6-4546-A46A-E6D2A59534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4546569-F158-459E-8171-C881475C2E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F65F1D-DD20-47DB-82E2-4ACE262CB08C}"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805A2B5-F90C-4309-9E19-BD04B2EF14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BB7C7F3-63D9-4827-AC4A-4B1E0ED0D6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B734BCF8-CAC0-41CF-A5DD-90439F72F9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D64A6D-6CCE-4C4F-90E6-3FCBCD8A8913}"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F2AB6C5-80F2-4628-9E7C-5FE815C235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76EBFF0-C159-4E24-BFDA-3C9D2E232D0C}"/>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27FA9B9-824B-4648-844B-68BB56C5428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9E68D52B-1218-4BFF-BA79-E068BA13D7F9}"/>
              </a:ext>
            </a:extLst>
          </p:cNvPr>
          <p:cNvSpPr>
            <a:spLocks noGrp="1"/>
          </p:cNvSpPr>
          <p:nvPr>
            <p:ph type="sldNum" sz="quarter" idx="12"/>
          </p:nvPr>
        </p:nvSpPr>
        <p:spPr>
          <a:xfrm>
            <a:off x="8229600" y="6473825"/>
            <a:ext cx="758825" cy="247650"/>
          </a:xfrm>
        </p:spPr>
        <p:txBody>
          <a:bodyPr/>
          <a:lstStyle>
            <a:lvl1pPr>
              <a:defRPr smtClean="0"/>
            </a:lvl1pPr>
          </a:lstStyle>
          <a:p>
            <a:pPr>
              <a:defRPr/>
            </a:pPr>
            <a:fld id="{0D8F4F67-2B0F-4CBD-9F9D-530087823885}" type="slidenum">
              <a:rPr lang="en-US" altLang="en-US"/>
              <a:pPr>
                <a:defRPr/>
              </a:pPr>
              <a:t>‹#›</a:t>
            </a:fld>
            <a:endParaRPr lang="en-US" altLang="en-US"/>
          </a:p>
        </p:txBody>
      </p:sp>
    </p:spTree>
    <p:extLst>
      <p:ext uri="{BB962C8B-B14F-4D97-AF65-F5344CB8AC3E}">
        <p14:creationId xmlns:p14="http://schemas.microsoft.com/office/powerpoint/2010/main" val="381047150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E9C70267-CBEF-4494-914E-DB4E8A8DA18F}"/>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DBEBDCD-9F79-4ABE-8F65-B662490055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C4AAE18-0AA8-43F3-AF63-09C2F980DDE9}"/>
              </a:ext>
            </a:extLst>
          </p:cNvPr>
          <p:cNvSpPr>
            <a:spLocks noGrp="1"/>
          </p:cNvSpPr>
          <p:nvPr>
            <p:ph type="sldNum" sz="quarter" idx="12"/>
          </p:nvPr>
        </p:nvSpPr>
        <p:spPr/>
        <p:txBody>
          <a:bodyPr/>
          <a:lstStyle>
            <a:lvl1pPr>
              <a:defRPr/>
            </a:lvl1pPr>
          </a:lstStyle>
          <a:p>
            <a:pPr>
              <a:defRPr/>
            </a:pPr>
            <a:fld id="{C44698FD-5A5F-48D2-99F5-8A3C9AE79FED}" type="slidenum">
              <a:rPr lang="en-US" altLang="en-US"/>
              <a:pPr>
                <a:defRPr/>
              </a:pPr>
              <a:t>‹#›</a:t>
            </a:fld>
            <a:endParaRPr lang="en-US" altLang="en-US"/>
          </a:p>
        </p:txBody>
      </p:sp>
    </p:spTree>
    <p:extLst>
      <p:ext uri="{BB962C8B-B14F-4D97-AF65-F5344CB8AC3E}">
        <p14:creationId xmlns:p14="http://schemas.microsoft.com/office/powerpoint/2010/main" val="129834551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C9142-DB47-4964-92DE-4BAC8A9EE15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44C66DF-DADE-4FA8-B69D-5D321320AF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A451FE-2746-4A8C-9D9F-664D43EBBB1C}"/>
              </a:ext>
            </a:extLst>
          </p:cNvPr>
          <p:cNvSpPr>
            <a:spLocks noGrp="1"/>
          </p:cNvSpPr>
          <p:nvPr>
            <p:ph type="sldNum" sz="quarter" idx="12"/>
          </p:nvPr>
        </p:nvSpPr>
        <p:spPr/>
        <p:txBody>
          <a:bodyPr/>
          <a:lstStyle>
            <a:lvl1pPr>
              <a:defRPr smtClean="0"/>
            </a:lvl1pPr>
          </a:lstStyle>
          <a:p>
            <a:pPr>
              <a:defRPr/>
            </a:pPr>
            <a:fld id="{25EA816A-F93A-44D5-ABA6-EC1779B435BB}" type="slidenum">
              <a:rPr lang="en-US" altLang="en-US"/>
              <a:pPr>
                <a:defRPr/>
              </a:pPr>
              <a:t>‹#›</a:t>
            </a:fld>
            <a:endParaRPr lang="en-US" altLang="en-US"/>
          </a:p>
        </p:txBody>
      </p:sp>
    </p:spTree>
    <p:extLst>
      <p:ext uri="{BB962C8B-B14F-4D97-AF65-F5344CB8AC3E}">
        <p14:creationId xmlns:p14="http://schemas.microsoft.com/office/powerpoint/2010/main" val="168885458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23CAD7F-9C82-4683-9772-60D7F8DA8920}"/>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7AC49FC9-D235-4047-B5F3-A4332592EC9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08451BFF-4AFC-47A8-9F08-EFE2F50DAFD7}"/>
              </a:ext>
            </a:extLst>
          </p:cNvPr>
          <p:cNvSpPr>
            <a:spLocks noGrp="1"/>
          </p:cNvSpPr>
          <p:nvPr>
            <p:ph type="sldNum" sz="quarter" idx="12"/>
          </p:nvPr>
        </p:nvSpPr>
        <p:spPr>
          <a:xfrm>
            <a:off x="8229600" y="6473825"/>
            <a:ext cx="758825" cy="247650"/>
          </a:xfrm>
        </p:spPr>
        <p:txBody>
          <a:bodyPr/>
          <a:lstStyle>
            <a:lvl1pPr>
              <a:defRPr smtClean="0"/>
            </a:lvl1pPr>
          </a:lstStyle>
          <a:p>
            <a:pPr>
              <a:defRPr/>
            </a:pPr>
            <a:fld id="{5BAB4B7D-B340-4127-90AB-BF6217A61623}" type="slidenum">
              <a:rPr lang="en-US" altLang="en-US"/>
              <a:pPr>
                <a:defRPr/>
              </a:pPr>
              <a:t>‹#›</a:t>
            </a:fld>
            <a:endParaRPr lang="en-US" altLang="en-US"/>
          </a:p>
        </p:txBody>
      </p:sp>
    </p:spTree>
    <p:extLst>
      <p:ext uri="{BB962C8B-B14F-4D97-AF65-F5344CB8AC3E}">
        <p14:creationId xmlns:p14="http://schemas.microsoft.com/office/powerpoint/2010/main" val="285600748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0D6977C-CAD4-4452-8FF0-220D62E4073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1104F1D-DB24-4D46-BC2D-937790F01A55}"/>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F161B975-CC62-4282-8089-82CEA0254BA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3357401-FF1C-4ED3-B132-92F493B973D6}"/>
              </a:ext>
            </a:extLst>
          </p:cNvPr>
          <p:cNvSpPr>
            <a:spLocks noGrp="1"/>
          </p:cNvSpPr>
          <p:nvPr>
            <p:ph type="sldNum" sz="quarter" idx="12"/>
          </p:nvPr>
        </p:nvSpPr>
        <p:spPr/>
        <p:txBody>
          <a:bodyPr/>
          <a:lstStyle>
            <a:lvl1pPr>
              <a:defRPr smtClean="0"/>
            </a:lvl1pPr>
          </a:lstStyle>
          <a:p>
            <a:pPr>
              <a:defRPr/>
            </a:pPr>
            <a:fld id="{A8436279-06BC-4C59-9F4A-81673C6C239B}" type="slidenum">
              <a:rPr lang="en-US" altLang="en-US"/>
              <a:pPr>
                <a:defRPr/>
              </a:pPr>
              <a:t>‹#›</a:t>
            </a:fld>
            <a:endParaRPr lang="en-US" altLang="en-US"/>
          </a:p>
        </p:txBody>
      </p:sp>
    </p:spTree>
    <p:extLst>
      <p:ext uri="{BB962C8B-B14F-4D97-AF65-F5344CB8AC3E}">
        <p14:creationId xmlns:p14="http://schemas.microsoft.com/office/powerpoint/2010/main" val="34390835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099FF48-230E-4874-BB26-FDA0CA9BE2F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617C74A-E6FE-4603-9C98-B961455F2C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43513C5D-758C-4ECD-879E-92889FCB3F00}"/>
              </a:ext>
            </a:extLst>
          </p:cNvPr>
          <p:cNvSpPr>
            <a:spLocks noGrp="1"/>
          </p:cNvSpPr>
          <p:nvPr>
            <p:ph type="sldNum" sz="quarter" idx="12"/>
          </p:nvPr>
        </p:nvSpPr>
        <p:spPr/>
        <p:txBody>
          <a:bodyPr/>
          <a:lstStyle>
            <a:lvl1pPr>
              <a:defRPr/>
            </a:lvl1pPr>
          </a:lstStyle>
          <a:p>
            <a:pPr>
              <a:defRPr/>
            </a:pPr>
            <a:fld id="{2BB6CBF5-8F41-4A5D-B478-A1A4E90CD958}" type="slidenum">
              <a:rPr lang="en-US" altLang="en-US"/>
              <a:pPr>
                <a:defRPr/>
              </a:pPr>
              <a:t>‹#›</a:t>
            </a:fld>
            <a:endParaRPr lang="en-US" altLang="en-US"/>
          </a:p>
        </p:txBody>
      </p:sp>
    </p:spTree>
    <p:extLst>
      <p:ext uri="{BB962C8B-B14F-4D97-AF65-F5344CB8AC3E}">
        <p14:creationId xmlns:p14="http://schemas.microsoft.com/office/powerpoint/2010/main" val="54052206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82677C1-3394-47C6-9CF4-4761628FB78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FF27F28-3EA6-4B19-A052-AF61D4970CC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C49DB430-BD2C-446D-930C-1E7D5E0796D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660D64D-6A0F-4288-A819-140F200CB62B}"/>
              </a:ext>
            </a:extLst>
          </p:cNvPr>
          <p:cNvSpPr>
            <a:spLocks noGrp="1"/>
          </p:cNvSpPr>
          <p:nvPr>
            <p:ph type="sldNum" sz="quarter" idx="12"/>
          </p:nvPr>
        </p:nvSpPr>
        <p:spPr>
          <a:xfrm>
            <a:off x="8229600" y="6477000"/>
            <a:ext cx="762000" cy="247650"/>
          </a:xfrm>
        </p:spPr>
        <p:txBody>
          <a:bodyPr/>
          <a:lstStyle>
            <a:lvl1pPr>
              <a:defRPr smtClean="0"/>
            </a:lvl1pPr>
          </a:lstStyle>
          <a:p>
            <a:pPr>
              <a:defRPr/>
            </a:pPr>
            <a:fld id="{890A2A28-BB4A-4CEC-A1A9-12307DEC6D7D}" type="slidenum">
              <a:rPr lang="en-US" altLang="en-US"/>
              <a:pPr>
                <a:defRPr/>
              </a:pPr>
              <a:t>‹#›</a:t>
            </a:fld>
            <a:endParaRPr lang="en-US" altLang="en-US"/>
          </a:p>
        </p:txBody>
      </p:sp>
    </p:spTree>
    <p:extLst>
      <p:ext uri="{BB962C8B-B14F-4D97-AF65-F5344CB8AC3E}">
        <p14:creationId xmlns:p14="http://schemas.microsoft.com/office/powerpoint/2010/main" val="118943100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0682BF4-FDBC-4EAB-AA97-A81A5099E7D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2E2F1D0-388C-41FD-A5D9-1F579C93040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AA8A2331-092F-4140-BF18-CB7D071CFA1B}"/>
              </a:ext>
            </a:extLst>
          </p:cNvPr>
          <p:cNvSpPr>
            <a:spLocks noGrp="1"/>
          </p:cNvSpPr>
          <p:nvPr>
            <p:ph type="sldNum" sz="quarter" idx="12"/>
          </p:nvPr>
        </p:nvSpPr>
        <p:spPr/>
        <p:txBody>
          <a:bodyPr/>
          <a:lstStyle>
            <a:lvl1pPr>
              <a:defRPr/>
            </a:lvl1pPr>
          </a:lstStyle>
          <a:p>
            <a:pPr>
              <a:defRPr/>
            </a:pPr>
            <a:fld id="{0D6FF8B7-6B48-42FB-BD2F-659BB056E728}" type="slidenum">
              <a:rPr lang="en-US" altLang="en-US"/>
              <a:pPr>
                <a:defRPr/>
              </a:pPr>
              <a:t>‹#›</a:t>
            </a:fld>
            <a:endParaRPr lang="en-US" altLang="en-US"/>
          </a:p>
        </p:txBody>
      </p:sp>
    </p:spTree>
    <p:extLst>
      <p:ext uri="{BB962C8B-B14F-4D97-AF65-F5344CB8AC3E}">
        <p14:creationId xmlns:p14="http://schemas.microsoft.com/office/powerpoint/2010/main" val="219710069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92E6DCC-E942-4D47-BA74-6B96FE14114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CE90BE6-9BFA-42E5-ACD9-8E412578C6E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7323BF8-F365-4CB3-A1CE-964C0E367D80}"/>
              </a:ext>
            </a:extLst>
          </p:cNvPr>
          <p:cNvSpPr>
            <a:spLocks noGrp="1"/>
          </p:cNvSpPr>
          <p:nvPr>
            <p:ph type="sldNum" sz="quarter" idx="12"/>
          </p:nvPr>
        </p:nvSpPr>
        <p:spPr/>
        <p:txBody>
          <a:bodyPr/>
          <a:lstStyle>
            <a:lvl1pPr>
              <a:defRPr smtClean="0"/>
            </a:lvl1pPr>
          </a:lstStyle>
          <a:p>
            <a:pPr>
              <a:defRPr/>
            </a:pPr>
            <a:fld id="{9CF7FAAE-8C84-4C73-B59E-136779DF2229}" type="slidenum">
              <a:rPr lang="en-US" altLang="en-US"/>
              <a:pPr>
                <a:defRPr/>
              </a:pPr>
              <a:t>‹#›</a:t>
            </a:fld>
            <a:endParaRPr lang="en-US" altLang="en-US"/>
          </a:p>
        </p:txBody>
      </p:sp>
    </p:spTree>
    <p:extLst>
      <p:ext uri="{BB962C8B-B14F-4D97-AF65-F5344CB8AC3E}">
        <p14:creationId xmlns:p14="http://schemas.microsoft.com/office/powerpoint/2010/main" val="82038550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59F077D-A1C5-4C46-B67F-98AC67BDC8E9}"/>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153FD246-E01C-499B-95D0-D30D0692A9C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07E9773-655D-40F1-9665-35A810C5CAB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583CA0F-F641-4B29-938E-29432140EAA5}"/>
              </a:ext>
            </a:extLst>
          </p:cNvPr>
          <p:cNvSpPr>
            <a:spLocks noGrp="1"/>
          </p:cNvSpPr>
          <p:nvPr>
            <p:ph type="sldNum" sz="quarter" idx="12"/>
          </p:nvPr>
        </p:nvSpPr>
        <p:spPr/>
        <p:txBody>
          <a:bodyPr/>
          <a:lstStyle>
            <a:lvl1pPr>
              <a:defRPr smtClean="0"/>
            </a:lvl1pPr>
          </a:lstStyle>
          <a:p>
            <a:pPr>
              <a:defRPr/>
            </a:pPr>
            <a:fld id="{FABD2C1E-D3AE-4AE5-ADD4-FD941E5912E5}" type="slidenum">
              <a:rPr lang="en-US" altLang="en-US"/>
              <a:pPr>
                <a:defRPr/>
              </a:pPr>
              <a:t>‹#›</a:t>
            </a:fld>
            <a:endParaRPr lang="en-US" altLang="en-US"/>
          </a:p>
        </p:txBody>
      </p:sp>
    </p:spTree>
    <p:extLst>
      <p:ext uri="{BB962C8B-B14F-4D97-AF65-F5344CB8AC3E}">
        <p14:creationId xmlns:p14="http://schemas.microsoft.com/office/powerpoint/2010/main" val="10120307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FA05830B-D3A1-4DF7-AC70-EAC7D26A1B3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5432FE0-2D92-4B47-BD30-5E96866E9A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F7BD376-6D87-47D1-AA0C-1A0D6C6A3B63}"/>
              </a:ext>
            </a:extLst>
          </p:cNvPr>
          <p:cNvSpPr>
            <a:spLocks noGrp="1"/>
          </p:cNvSpPr>
          <p:nvPr>
            <p:ph type="sldNum" sz="quarter" idx="12"/>
          </p:nvPr>
        </p:nvSpPr>
        <p:spPr/>
        <p:txBody>
          <a:bodyPr/>
          <a:lstStyle>
            <a:lvl1pPr>
              <a:defRPr smtClean="0"/>
            </a:lvl1pPr>
          </a:lstStyle>
          <a:p>
            <a:pPr>
              <a:defRPr/>
            </a:pPr>
            <a:fld id="{21E349D9-74E6-41C2-BDFB-5B79D4D7FA2D}" type="slidenum">
              <a:rPr lang="en-US" altLang="en-US"/>
              <a:pPr>
                <a:defRPr/>
              </a:pPr>
              <a:t>‹#›</a:t>
            </a:fld>
            <a:endParaRPr lang="en-US" altLang="en-US"/>
          </a:p>
        </p:txBody>
      </p:sp>
    </p:spTree>
    <p:extLst>
      <p:ext uri="{BB962C8B-B14F-4D97-AF65-F5344CB8AC3E}">
        <p14:creationId xmlns:p14="http://schemas.microsoft.com/office/powerpoint/2010/main" val="113669092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AE1A55E-A62E-4AF8-9379-746019CE556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6781462-B476-46E1-9810-58D8C192B51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0C0C9B2-42F5-416E-B563-D8C203E7A0D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CCF9753-C899-42EB-AA58-12BDC5A0232F}"/>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79285714-0D45-4019-B8D9-AB87081D1287}"/>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D1ED2B94-5A03-436F-917E-442EBD5D11C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BA6B366-DE61-4B61-9906-2C7C08F6FB0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0589BA4-EF5D-4DBB-84BE-D502100BB75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FFB547D-5A31-4A84-B529-C508DD38287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728" r:id="rId1"/>
    <p:sldLayoutId id="2147485729" r:id="rId2"/>
    <p:sldLayoutId id="2147485730" r:id="rId3"/>
    <p:sldLayoutId id="2147485725" r:id="rId4"/>
    <p:sldLayoutId id="2147485731" r:id="rId5"/>
    <p:sldLayoutId id="2147485726" r:id="rId6"/>
    <p:sldLayoutId id="2147485732" r:id="rId7"/>
    <p:sldLayoutId id="2147485733" r:id="rId8"/>
    <p:sldLayoutId id="2147485734" r:id="rId9"/>
    <p:sldLayoutId id="2147485727" r:id="rId10"/>
    <p:sldLayoutId id="214748573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581FCD3-03BA-4D76-AF87-7B4D75FDB3D3}"/>
              </a:ext>
            </a:extLst>
          </p:cNvPr>
          <p:cNvSpPr>
            <a:spLocks noGrp="1" noChangeArrowheads="1"/>
          </p:cNvSpPr>
          <p:nvPr>
            <p:ph type="title"/>
          </p:nvPr>
        </p:nvSpPr>
        <p:spPr>
          <a:xfrm>
            <a:off x="533400" y="1143000"/>
            <a:ext cx="7772400" cy="4800600"/>
          </a:xfrm>
        </p:spPr>
        <p:txBody>
          <a:bodyPr>
            <a:normAutofit fontScale="90000"/>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Three  most  important questions  in your  life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62D46C-FA3E-44D9-9DAE-FF20829D48F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512980-3E61-4FAA-BF0A-D577087E3DA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your treasure only on </a:t>
            </a:r>
            <a:r>
              <a:rPr lang="en-US" sz="4400" b="1" u="sng" dirty="0">
                <a:solidFill>
                  <a:srgbClr val="990033"/>
                </a:solidFill>
                <a:effectLst>
                  <a:outerShdw blurRad="38100" dist="38100" dir="2700000" algn="tl">
                    <a:srgbClr val="000000">
                      <a:alpha val="43137"/>
                    </a:srgbClr>
                  </a:outerShdw>
                </a:effectLst>
                <a:latin typeface="Arial Narrow" pitchFamily="34" charset="0"/>
              </a:rPr>
              <a:t>earth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secure were they in 	ancient times?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Foolish Farmer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it will be with anyone who stores up things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himself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is not rich toward God. - v21</a:t>
            </a:r>
          </a:p>
        </p:txBody>
      </p:sp>
      <p:sp>
        <p:nvSpPr>
          <p:cNvPr id="4" name="Rectangle 3">
            <a:extLst>
              <a:ext uri="{FF2B5EF4-FFF2-40B4-BE49-F238E27FC236}">
                <a16:creationId xmlns:a16="http://schemas.microsoft.com/office/drawing/2014/main" id="{D468B473-9207-41D3-A565-911BE2F72D2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C1CB07-CBEC-45F7-9671-F9AC182349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11ED14-8483-4D3B-9C03-E4CF794F3F3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your treasure only on </a:t>
            </a:r>
            <a:r>
              <a:rPr lang="en-US" sz="4400" b="1" u="sng" dirty="0">
                <a:solidFill>
                  <a:srgbClr val="990033"/>
                </a:solidFill>
                <a:effectLst>
                  <a:outerShdw blurRad="38100" dist="38100" dir="2700000" algn="tl">
                    <a:srgbClr val="000000">
                      <a:alpha val="43137"/>
                    </a:srgbClr>
                  </a:outerShdw>
                </a:effectLst>
                <a:latin typeface="Arial Narrow" pitchFamily="34" charset="0"/>
              </a:rPr>
              <a:t>earth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secure were they in 	ancient times?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Foolish Farmer</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3:10 - But the day of the Lord will come like a thief. The heavens will disappear with a roar; the elements will be destroyed by fire, and the earth and everything in it will be laid bare.</a:t>
            </a:r>
          </a:p>
        </p:txBody>
      </p:sp>
      <p:sp>
        <p:nvSpPr>
          <p:cNvPr id="4" name="Rectangle 3">
            <a:extLst>
              <a:ext uri="{FF2B5EF4-FFF2-40B4-BE49-F238E27FC236}">
                <a16:creationId xmlns:a16="http://schemas.microsoft.com/office/drawing/2014/main" id="{0EB4E94D-057A-4E28-8436-45A6D7787E7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C6AE2D-19B4-4FE2-B031-E9FE1BB1E1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99FBD4-B1D4-4CA5-A62C-0329705BAC2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your treasure only on </a:t>
            </a:r>
            <a:r>
              <a:rPr lang="en-US" sz="4400" b="1" u="sng" dirty="0">
                <a:solidFill>
                  <a:srgbClr val="990033"/>
                </a:solidFill>
                <a:effectLst>
                  <a:outerShdw blurRad="38100" dist="38100" dir="2700000" algn="tl">
                    <a:srgbClr val="000000">
                      <a:alpha val="43137"/>
                    </a:srgbClr>
                  </a:outerShdw>
                </a:effectLst>
                <a:latin typeface="Arial Narrow" pitchFamily="34" charset="0"/>
              </a:rPr>
              <a:t>earth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Or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heaven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store up for yourselves treasures in heaven, where moth and rust do not destroy, and where thieves do not break in and steal. - v20</a:t>
            </a:r>
          </a:p>
        </p:txBody>
      </p:sp>
      <p:sp>
        <p:nvSpPr>
          <p:cNvPr id="4" name="Rectangle 3">
            <a:extLst>
              <a:ext uri="{FF2B5EF4-FFF2-40B4-BE49-F238E27FC236}">
                <a16:creationId xmlns:a16="http://schemas.microsoft.com/office/drawing/2014/main" id="{93741A14-34F1-4AF8-9453-E51CB29DF2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EB8CE2-65AF-4D7F-B49B-D0378D4700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8DEFA4-7CD6-493C-A48B-59DB2B7F841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Or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heaven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How do you accumulate 	treasure there?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8A4D106-0BDE-40E1-BB92-81B482D036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133C68-8CA6-423F-99C3-F5FF15C441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0A2F57-D9A2-43FF-B1B5-52B6C70439D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Or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heaven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How do you accumulate 	treasure there?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On earth: by getting posses-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sions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focusing on 	your-		self.</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6C4AF8B-3ADC-4D8F-8562-ECFAC32961F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B5A2A5-4E8F-49DD-8568-A7B6A9E784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8C867A-BF6A-4629-8B0B-DFF50973A6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Or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heaven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How do you accumulate 	treasure there?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In heaven: by giving to those 		in need &amp; focusing on 			Jesus!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ED89F7D-AD4A-4B0D-A39A-052B678A9D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B36805-4801-4CBC-86B3-81D1A3C046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9CCA92-FF02-4526-8CA4-A2C4C43A1B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Or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heaven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Where your treasure is, there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heart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will be also!</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where your treasure is, there your heart will be also. - v21</a:t>
            </a:r>
          </a:p>
        </p:txBody>
      </p:sp>
      <p:sp>
        <p:nvSpPr>
          <p:cNvPr id="4" name="Rectangle 3">
            <a:extLst>
              <a:ext uri="{FF2B5EF4-FFF2-40B4-BE49-F238E27FC236}">
                <a16:creationId xmlns:a16="http://schemas.microsoft.com/office/drawing/2014/main" id="{94C859FC-45F0-44E4-830A-4A2EF25AEF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95B1C0-2A87-4F67-A225-99D69D3F69E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11F759-937B-49A2-98D6-0715461A2055}"/>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Where is Your Treasure?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Where is Your Body?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eye is the lamp of the body. If your eyes are good, your whole body will be full of light. But if your eyes are bad, your whole body will be full of darkness. If then the light within you is darkness, how great is that darkness! - v22-23</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C95C1F-E4AB-41AA-9447-FF612502A6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C46BC8-1B28-447A-9B3F-42B6BCACA58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if your eyes are bad,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whole body will be full of darkness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then the light within you is darkness, how great is that darkness! - v23</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B68C61D-BFFE-451D-913B-1963543EEA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681F91-036E-44B5-8F00-93BA9CF9EC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2245F5-99CE-4A89-A234-9397046D17A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3:19-21 -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verdict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Light has come into the world,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men loved darkness instead of light because their deeds were 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does evil hates the light, and will not come into the light for fear that his deeds will be exposed.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whoever lives by the truth comes into the light, so that it may be seen plainly that what he has done has been done through God.</a:t>
            </a:r>
          </a:p>
        </p:txBody>
      </p:sp>
      <p:sp>
        <p:nvSpPr>
          <p:cNvPr id="4" name="Rectangle 3">
            <a:extLst>
              <a:ext uri="{FF2B5EF4-FFF2-40B4-BE49-F238E27FC236}">
                <a16:creationId xmlns:a16="http://schemas.microsoft.com/office/drawing/2014/main" id="{04DF7CD3-08D5-468E-BA67-46DBBF83DB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EB9FA0-5287-4646-BDDB-DC7229D802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827376-E54A-4555-AD20-B3DC662715B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6:19-21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store up for yourselves treasures on earth, where moth and rust destroy, and where thieves break in and steal. But store up for yourselves treasures in heaven, where moth and rust do not destroy, and where thieves do not break in and steal. For where your treasure is, there your heart will be also.</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F7DE81-1D19-4CA8-9674-99697736BC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FE4F9C-AD27-4337-9FCF-D56DE31D4AF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Real darkness is separation 	from the Lord’s </a:t>
            </a:r>
            <a:r>
              <a:rPr lang="en-US" sz="4400" b="1" u="sng" dirty="0">
                <a:solidFill>
                  <a:srgbClr val="990033"/>
                </a:solidFill>
                <a:effectLst>
                  <a:outerShdw blurRad="38100" dist="38100" dir="2700000" algn="tl">
                    <a:srgbClr val="000000">
                      <a:alpha val="43137"/>
                    </a:srgbClr>
                  </a:outerShdw>
                </a:effectLst>
                <a:latin typeface="Arial Narrow" pitchFamily="34" charset="0"/>
              </a:rPr>
              <a:t>presence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60CF8A8-45AF-491A-8A05-B234BA20A22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A46E56-5776-4EC3-8261-065390E710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1CE02D-1189-4798-B897-AD85456387F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Real darkness is separation 	from the Lord’s </a:t>
            </a:r>
            <a:r>
              <a:rPr lang="en-US" sz="4400" b="1" u="sng" dirty="0">
                <a:solidFill>
                  <a:srgbClr val="990033"/>
                </a:solidFill>
                <a:effectLst>
                  <a:outerShdw blurRad="38100" dist="38100" dir="2700000" algn="tl">
                    <a:srgbClr val="000000">
                      <a:alpha val="43137"/>
                    </a:srgbClr>
                  </a:outerShdw>
                </a:effectLst>
                <a:latin typeface="Arial Narrow" pitchFamily="34" charset="0"/>
              </a:rPr>
              <a:t>presence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42:6 - I, the LORD, have called you in righteousness; I will take hold of your hand.  I will keep you and will make you to be a covenant for the people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a light for the Gentiles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137D78F-CF63-45B7-BDE3-9453D44CA5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A973F9-D9B4-4C64-A2DE-E725993FDC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E1C3E3-B0C2-44CB-A472-E18C7F97D80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Real darkness is separation 	from the Lord’s </a:t>
            </a:r>
            <a:r>
              <a:rPr lang="en-US" sz="4400" b="1" u="sng" dirty="0">
                <a:solidFill>
                  <a:srgbClr val="990033"/>
                </a:solidFill>
                <a:effectLst>
                  <a:outerShdw blurRad="38100" dist="38100" dir="2700000" algn="tl">
                    <a:srgbClr val="000000">
                      <a:alpha val="43137"/>
                    </a:srgbClr>
                  </a:outerShdw>
                </a:effectLst>
                <a:latin typeface="Arial Narrow" pitchFamily="34" charset="0"/>
              </a:rPr>
              <a:t>presence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9:5 - I am the light of the world.</a:t>
            </a:r>
          </a:p>
        </p:txBody>
      </p:sp>
      <p:sp>
        <p:nvSpPr>
          <p:cNvPr id="4" name="Rectangle 3">
            <a:extLst>
              <a:ext uri="{FF2B5EF4-FFF2-40B4-BE49-F238E27FC236}">
                <a16:creationId xmlns:a16="http://schemas.microsoft.com/office/drawing/2014/main" id="{3911B87D-F558-43D9-9C42-54E02A2672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5E8047-A482-46F0-9ABD-64C8B8B12C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B073D1-060F-4C8B-A26B-6E953B7A74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Real darkness is separation 	from the Lord’s </a:t>
            </a:r>
            <a:r>
              <a:rPr lang="en-US" sz="4400" b="1" u="sng" dirty="0">
                <a:solidFill>
                  <a:srgbClr val="990033"/>
                </a:solidFill>
                <a:effectLst>
                  <a:outerShdw blurRad="38100" dist="38100" dir="2700000" algn="tl">
                    <a:srgbClr val="000000">
                      <a:alpha val="43137"/>
                    </a:srgbClr>
                  </a:outerShdw>
                </a:effectLst>
                <a:latin typeface="Arial Narrow" pitchFamily="34" charset="0"/>
              </a:rPr>
              <a:t>presence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8:12 - I am the light of the world.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follows me will never walk in darkness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will have the light of life.</a:t>
            </a:r>
          </a:p>
        </p:txBody>
      </p:sp>
      <p:sp>
        <p:nvSpPr>
          <p:cNvPr id="4" name="Rectangle 3">
            <a:extLst>
              <a:ext uri="{FF2B5EF4-FFF2-40B4-BE49-F238E27FC236}">
                <a16:creationId xmlns:a16="http://schemas.microsoft.com/office/drawing/2014/main" id="{A394E77E-2C0E-4F71-8E53-3F742FC587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66F91B-1232-4F0A-BDF4-83B6D95CEE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67EC2D-E8B7-4725-B4F2-4C4DD7C6C54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If you are </a:t>
            </a:r>
            <a:r>
              <a:rPr lang="en-US" sz="4400" b="1" u="sng" dirty="0">
                <a:solidFill>
                  <a:srgbClr val="339966"/>
                </a:solidFill>
                <a:effectLst>
                  <a:outerShdw blurRad="38100" dist="38100" dir="2700000" algn="tl">
                    <a:srgbClr val="000000">
                      <a:alpha val="43137"/>
                    </a:srgbClr>
                  </a:outerShdw>
                </a:effectLst>
                <a:latin typeface="Arial Narrow" pitchFamily="34" charset="0"/>
              </a:rPr>
              <a:t>not</a:t>
            </a:r>
            <a:r>
              <a:rPr lang="en-US" sz="4400" b="1" dirty="0">
                <a:solidFill>
                  <a:srgbClr val="990033"/>
                </a:solidFill>
                <a:effectLst>
                  <a:outerShdw blurRad="38100" dist="38100" dir="2700000" algn="tl">
                    <a:srgbClr val="000000">
                      <a:alpha val="43137"/>
                    </a:srgbClr>
                  </a:outerShdw>
                </a:effectLst>
                <a:latin typeface="Arial Narrow" pitchFamily="34" charset="0"/>
              </a:rPr>
              <a:t> connected with 	the Lord, there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weeping</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gnashing</a:t>
            </a:r>
            <a:r>
              <a:rPr lang="en-US" sz="4400" b="1" dirty="0">
                <a:solidFill>
                  <a:srgbClr val="990033"/>
                </a:solidFill>
                <a:effectLst>
                  <a:outerShdw blurRad="38100" dist="38100" dir="2700000" algn="tl">
                    <a:srgbClr val="000000">
                      <a:alpha val="43137"/>
                    </a:srgbClr>
                  </a:outerShdw>
                </a:effectLst>
                <a:latin typeface="Arial Narrow" pitchFamily="34" charset="0"/>
              </a:rPr>
              <a:t> of teeth”.</a:t>
            </a:r>
          </a:p>
        </p:txBody>
      </p:sp>
      <p:sp>
        <p:nvSpPr>
          <p:cNvPr id="4" name="Rectangle 3">
            <a:extLst>
              <a:ext uri="{FF2B5EF4-FFF2-40B4-BE49-F238E27FC236}">
                <a16:creationId xmlns:a16="http://schemas.microsoft.com/office/drawing/2014/main" id="{A41DEA86-C207-4E77-A753-EA64C974F0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65CC35-F760-4BA6-A798-A22F2BFEE1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AB074B-37FC-431B-B23B-8386FDCE53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Is it in the </a:t>
            </a:r>
            <a:r>
              <a:rPr lang="en-US" sz="4400" b="1" u="sng" dirty="0">
                <a:solidFill>
                  <a:srgbClr val="990033"/>
                </a:solidFill>
                <a:effectLst>
                  <a:outerShdw blurRad="38100" dist="38100" dir="2700000" algn="tl">
                    <a:srgbClr val="000000">
                      <a:alpha val="43137"/>
                    </a:srgbClr>
                  </a:outerShdw>
                </a:effectLst>
                <a:latin typeface="Arial Narrow" pitchFamily="34" charset="0"/>
              </a:rPr>
              <a:t>light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eye is the lamp of the body.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your eyes are good, your whole body will be full of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v22</a:t>
            </a:r>
          </a:p>
        </p:txBody>
      </p:sp>
      <p:sp>
        <p:nvSpPr>
          <p:cNvPr id="4" name="Rectangle 3">
            <a:extLst>
              <a:ext uri="{FF2B5EF4-FFF2-40B4-BE49-F238E27FC236}">
                <a16:creationId xmlns:a16="http://schemas.microsoft.com/office/drawing/2014/main" id="{401B42B8-B756-4F8F-9C96-230A85653B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F26639-D45D-4483-9D1E-45612744CB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C10D90-988C-40A0-A7C2-B60DB667EB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in </a:t>
            </a:r>
            <a:r>
              <a:rPr lang="en-US" sz="4400" b="1" u="sng" dirty="0">
                <a:solidFill>
                  <a:srgbClr val="990033"/>
                </a:solidFill>
                <a:effectLst>
                  <a:outerShdw blurRad="38100" dist="38100" dir="2700000" algn="tl">
                    <a:srgbClr val="000000">
                      <a:alpha val="43137"/>
                    </a:srgbClr>
                  </a:outerShdw>
                </a:effectLst>
                <a:latin typeface="Arial Narrow"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Is it in the </a:t>
            </a:r>
            <a:r>
              <a:rPr lang="en-US" sz="4400" b="1" u="sng" dirty="0">
                <a:solidFill>
                  <a:srgbClr val="990033"/>
                </a:solidFill>
                <a:effectLst>
                  <a:outerShdw blurRad="38100" dist="38100" dir="2700000" algn="tl">
                    <a:srgbClr val="000000">
                      <a:alpha val="43137"/>
                    </a:srgbClr>
                  </a:outerShdw>
                </a:effectLst>
                <a:latin typeface="Arial Narrow" pitchFamily="34" charset="0"/>
              </a:rPr>
              <a:t>light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eye is the lamp of the body.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your eyes are good, your whole body will be full of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5:14 &amp; 16 - You are the light of the world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your light shine before 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they may see your good deeds and praise your Father in heaven.</a:t>
            </a:r>
          </a:p>
        </p:txBody>
      </p:sp>
      <p:sp>
        <p:nvSpPr>
          <p:cNvPr id="4" name="Rectangle 3">
            <a:extLst>
              <a:ext uri="{FF2B5EF4-FFF2-40B4-BE49-F238E27FC236}">
                <a16:creationId xmlns:a16="http://schemas.microsoft.com/office/drawing/2014/main" id="{7A88ED93-C5A1-45C1-B807-BFE41C5B50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Where is Your Body?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1C59ED-25EF-46A0-B125-886FA5A0300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E73561-5D6F-4D1B-98A3-55E8ADB8E18A}"/>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Where is Your Treasure?</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Where is Your Body?</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Who is Your Master?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one can serve two masters. Either he will hate the one and love the other, or he will be devoted to the one and despise the other. You cannot serve both God and Money. - v24</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E7C3B3-98A2-4D5D-8F12-8652FD8F14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8AFA6-DB81-49D3-B35B-B658BAD3206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p:txBody>
      </p:sp>
      <p:sp>
        <p:nvSpPr>
          <p:cNvPr id="4" name="Rectangle 3">
            <a:extLst>
              <a:ext uri="{FF2B5EF4-FFF2-40B4-BE49-F238E27FC236}">
                <a16:creationId xmlns:a16="http://schemas.microsoft.com/office/drawing/2014/main" id="{60F9964A-087D-47E6-8294-73FBF80854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178966-1D2C-480C-BBFB-2FBC61F8D5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757360-D56E-42C8-A7C0-B343A4EA376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Is it money?</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Money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Mammon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love of 	riches &amp; material things.</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μαμωνᾶς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520C11E-ADA3-4154-B17D-D53FE698E9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330DF-7890-4EC2-A82E-B82D05FA1E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25F503-00EC-4FE1-8F23-8DA1BD88041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6:22-24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eye is the lamp of the body. If your eyes are good, your whole body will be full of light. But if your eyes are bad, your whole body will be full of darkness. If then the light within you is darkness, how great is that darkness! No one can serve two masters. Either he will hate the one and love the other, or he will be devoted to the one and despise the other. You cannot serve both God and Money.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F41440-FED6-48BA-832F-4FBDE302B0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DEAB88-BBC7-485A-8F74-3646DF16328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Money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Mammon</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rPr>
              <a:t>love </a:t>
            </a:r>
            <a:r>
              <a:rPr lang="en-US" sz="4400" b="1">
                <a:solidFill>
                  <a:srgbClr val="990033"/>
                </a:solidFill>
                <a:effectLst>
                  <a:outerShdw blurRad="38100" dist="38100" dir="2700000" algn="tl">
                    <a:srgbClr val="000000">
                      <a:alpha val="43137"/>
                    </a:srgbClr>
                  </a:outerShdw>
                </a:effectLst>
                <a:latin typeface="Arial Narrow" pitchFamily="34" charset="0"/>
              </a:rPr>
              <a:t>of 	riches </a:t>
            </a:r>
            <a:r>
              <a:rPr lang="en-US" sz="4400" b="1" dirty="0">
                <a:solidFill>
                  <a:srgbClr val="990033"/>
                </a:solidFill>
                <a:effectLst>
                  <a:outerShdw blurRad="38100" dist="38100" dir="2700000" algn="tl">
                    <a:srgbClr val="000000">
                      <a:alpha val="43137"/>
                    </a:srgbClr>
                  </a:outerShdw>
                </a:effectLst>
                <a:latin typeface="Arial Narrow" pitchFamily="34" charset="0"/>
              </a:rPr>
              <a:t>&amp; </a:t>
            </a:r>
            <a:r>
              <a:rPr lang="en-US" sz="4400" b="1">
                <a:solidFill>
                  <a:srgbClr val="990033"/>
                </a:solidFill>
                <a:effectLst>
                  <a:outerShdw blurRad="38100" dist="38100" dir="2700000" algn="tl">
                    <a:srgbClr val="000000">
                      <a:alpha val="43137"/>
                    </a:srgbClr>
                  </a:outerShdw>
                </a:effectLst>
                <a:latin typeface="Arial Narrow" pitchFamily="34" charset="0"/>
              </a:rPr>
              <a:t>material things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one has the ability or power to be a servant to two authorities.  He will hate &amp; think little of the one but cling on to &amp; give sacrificially &amp; unconditionally to the other.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v24</a:t>
            </a: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Gentium" pitchFamily="2" charset="0"/>
            </a:endParaRP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Gentium" pitchFamily="2"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Gentium" pitchFamily="2" charset="0"/>
              </a:rPr>
              <a:t>* </a:t>
            </a:r>
            <a:r>
              <a:rPr lang="el-GR" sz="2800" b="1">
                <a:solidFill>
                  <a:schemeClr val="tx1"/>
                </a:solidFill>
                <a:effectLst>
                  <a:outerShdw blurRad="38100" dist="38100" dir="2700000" algn="tl">
                    <a:srgbClr val="000000">
                      <a:alpha val="43137"/>
                    </a:srgbClr>
                  </a:outerShdw>
                </a:effectLst>
                <a:latin typeface="Gentium" pitchFamily="2" charset="0"/>
              </a:rPr>
              <a:t>μαμωνᾶς</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endParaRPr lang="en-US" sz="4400" dirty="0"/>
          </a:p>
        </p:txBody>
      </p:sp>
      <p:sp>
        <p:nvSpPr>
          <p:cNvPr id="4" name="Rectangle 3">
            <a:extLst>
              <a:ext uri="{FF2B5EF4-FFF2-40B4-BE49-F238E27FC236}">
                <a16:creationId xmlns:a16="http://schemas.microsoft.com/office/drawing/2014/main" id="{DED3296E-9034-4924-95C5-A7C3568FE8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DC2E4C-7A10-498B-8558-4F6A5B4E1D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09BF57-664D-443D-A55D-3CC98585D7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God’s word warns against 	loving money &amp; possessions.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4:4 - You adulterous people, don’t you know that friendship with the world is hatred toward God? Anyone who chooses to be a friend of the world becomes an enemy of God.</a:t>
            </a:r>
          </a:p>
          <a:p>
            <a:pPr>
              <a:buFont typeface="Wingdings 2" panose="05020102010507070707" pitchFamily="18" charset="2"/>
              <a:buNone/>
              <a:defRPr/>
            </a:pPr>
            <a:endParaRPr lang="en-US" sz="4400" dirty="0"/>
          </a:p>
        </p:txBody>
      </p:sp>
      <p:sp>
        <p:nvSpPr>
          <p:cNvPr id="4" name="Rectangle 3">
            <a:extLst>
              <a:ext uri="{FF2B5EF4-FFF2-40B4-BE49-F238E27FC236}">
                <a16:creationId xmlns:a16="http://schemas.microsoft.com/office/drawing/2014/main" id="{07CC74AD-01EE-4606-963A-2CD9D70E7E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2BC2E0-3013-458B-8936-75A6043F1E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42E80F-A6E6-402F-B28B-71816612BA6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God’s word warns against 	loving money &amp; possessions.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2:15 - Do not love the world or anything in the world. If anyone loves the world, the love of the Father is not in him.</a:t>
            </a:r>
          </a:p>
          <a:p>
            <a:pPr>
              <a:buFont typeface="Wingdings 2" panose="05020102010507070707" pitchFamily="18" charset="2"/>
              <a:buNone/>
              <a:defRPr/>
            </a:pPr>
            <a:endParaRPr lang="en-US" sz="4400" dirty="0"/>
          </a:p>
        </p:txBody>
      </p:sp>
      <p:sp>
        <p:nvSpPr>
          <p:cNvPr id="4" name="Rectangle 3">
            <a:extLst>
              <a:ext uri="{FF2B5EF4-FFF2-40B4-BE49-F238E27FC236}">
                <a16:creationId xmlns:a16="http://schemas.microsoft.com/office/drawing/2014/main" id="{0200D0CC-74D2-48F7-83C6-851BE00F077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EBEC1D-6B0E-4195-B7E8-737E1CDADE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217C93-2670-4FBF-91AE-B5B8BFBC414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consequences of focusing 	just on materialism.</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16:19-31</a:t>
            </a:r>
            <a:endParaRPr lang="en-US" sz="4400" dirty="0"/>
          </a:p>
        </p:txBody>
      </p:sp>
      <p:sp>
        <p:nvSpPr>
          <p:cNvPr id="4" name="Rectangle 3">
            <a:extLst>
              <a:ext uri="{FF2B5EF4-FFF2-40B4-BE49-F238E27FC236}">
                <a16:creationId xmlns:a16="http://schemas.microsoft.com/office/drawing/2014/main" id="{0A9BC6D9-9AAA-445C-B9B1-EA35E46AB0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A16EC2-59EB-41A1-9822-E074452080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1243AA-D37F-406E-982E-9586442A3D5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consequences of focusing 	just on materialism.</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5:1-11</a:t>
            </a:r>
            <a:endParaRPr lang="en-US" sz="4400" dirty="0"/>
          </a:p>
        </p:txBody>
      </p:sp>
      <p:sp>
        <p:nvSpPr>
          <p:cNvPr id="4" name="Rectangle 3">
            <a:extLst>
              <a:ext uri="{FF2B5EF4-FFF2-40B4-BE49-F238E27FC236}">
                <a16:creationId xmlns:a16="http://schemas.microsoft.com/office/drawing/2014/main" id="{A73C62C7-8893-4E19-9E28-131385C76D0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BFCF66-6F5F-4839-B42D-B0B2FCC44F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7DD096-BAD3-4D2D-A8F9-C2EA0204E4D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consequences of focusing 	just on materialism.</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26:47-49</a:t>
            </a:r>
            <a:endParaRPr lang="en-US" sz="4400" dirty="0"/>
          </a:p>
        </p:txBody>
      </p:sp>
      <p:sp>
        <p:nvSpPr>
          <p:cNvPr id="4" name="Rectangle 3">
            <a:extLst>
              <a:ext uri="{FF2B5EF4-FFF2-40B4-BE49-F238E27FC236}">
                <a16:creationId xmlns:a16="http://schemas.microsoft.com/office/drawing/2014/main" id="{03B0CC49-C8F9-4D05-B6D2-467C8A9DAB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C8A1F8-C6D5-4430-B586-B135AD774C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8C78E6-3453-4F93-BBB7-4E243C0A01C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it money?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Is it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15710F6D-5006-4FF5-AC4C-C3D2A27457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048704-FE43-47AD-9615-4108F8D5757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256F4A-7596-45B9-9FFC-8FA98554BF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Is it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6:20-23 - When you were slaves to sin, you were free from the control of righteousness.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benefit did you reap at that time from the things you are now ashamed of? Those things result in death!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now that you have been set free from sin and have become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slaves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benefit you reap leads to holiness, and the result is eternal life.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wages of sin is death, but the gift of God is eternal life in Christ Jesus our Lord.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364D1FB-FCA8-49FB-BF04-7D890A827BE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60344D-B158-44D3-8EAE-4B62B4E2592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6A27B6-6671-436A-9963-22157EA4926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Is it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Freedom from sin means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service to God -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but service to God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means real life!</a:t>
            </a:r>
          </a:p>
        </p:txBody>
      </p:sp>
      <p:sp>
        <p:nvSpPr>
          <p:cNvPr id="4" name="Rectangle 3">
            <a:extLst>
              <a:ext uri="{FF2B5EF4-FFF2-40B4-BE49-F238E27FC236}">
                <a16:creationId xmlns:a16="http://schemas.microsoft.com/office/drawing/2014/main" id="{B72AD9EE-A5C1-44E3-A24C-5B2FDFD21EE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Who is Your Master?</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C873CB-1AFC-421E-B792-9D4DAF8C23E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BDBC69-EF4B-4331-B679-3B0E6F2C14F6}"/>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is not fool who gives up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he cannot keep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gain what he cannot lose!”</a:t>
            </a:r>
          </a:p>
          <a:p>
            <a:pPr marL="609600" indent="-609600" algn="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Jim Elliot</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07D72E-84E5-4417-9BFE-B24F365EA4F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A21E7D-0F8E-41DA-A99D-B7727939F4D8}"/>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Where is Your Treasure?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store up for yourselves treasures on earth, where moth and rust destroy, and where thieves break in and steal. But store up for yourselves treasures in heaven, where moth and rust do not destroy, and where thieves do not break in and steal. For where your treasure is, there your heart will be also. - v19-21</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7BBBCC-40AB-43C0-B7AA-729B9D160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6B6A0C-0A2E-4326-8202-1E3DC2C74FA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your treasure only on </a:t>
            </a:r>
            <a:r>
              <a:rPr lang="en-US" sz="4400" b="1" u="sng" dirty="0">
                <a:solidFill>
                  <a:srgbClr val="990033"/>
                </a:solidFill>
                <a:effectLst>
                  <a:outerShdw blurRad="38100" dist="38100" dir="2700000" algn="tl">
                    <a:srgbClr val="000000">
                      <a:alpha val="43137"/>
                    </a:srgbClr>
                  </a:outerShdw>
                </a:effectLst>
                <a:latin typeface="Arial Narrow" pitchFamily="34" charset="0"/>
              </a:rPr>
              <a:t>earth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store up for yourselves treasures on earth, where moth and rust destroy, and where thieves break in and steal. - v19</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0840A92-621D-4CD5-BE1A-AD53DA19FF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036ADD-F5FF-4D1E-BF53-704494976B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881DE4-3C7D-4120-9A70-D0865AB3842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your treasure only on </a:t>
            </a:r>
            <a:r>
              <a:rPr lang="en-US" sz="4400" b="1" u="sng" dirty="0">
                <a:solidFill>
                  <a:srgbClr val="990033"/>
                </a:solidFill>
                <a:effectLst>
                  <a:outerShdw blurRad="38100" dist="38100" dir="2700000" algn="tl">
                    <a:srgbClr val="000000">
                      <a:alpha val="43137"/>
                    </a:srgbClr>
                  </a:outerShdw>
                </a:effectLst>
                <a:latin typeface="Arial Narrow" pitchFamily="34" charset="0"/>
              </a:rPr>
              <a:t>earth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secure are earthly 	possessions?</a:t>
            </a:r>
          </a:p>
        </p:txBody>
      </p:sp>
      <p:sp>
        <p:nvSpPr>
          <p:cNvPr id="4" name="Rectangle 3">
            <a:extLst>
              <a:ext uri="{FF2B5EF4-FFF2-40B4-BE49-F238E27FC236}">
                <a16:creationId xmlns:a16="http://schemas.microsoft.com/office/drawing/2014/main" id="{B4D53F15-B16E-428F-B6C7-A00ECD04780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39277F-ACED-4EE4-BA78-8DF7315CF9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132606-6305-4C2F-9A93-CE21ECD6E4D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your treasure only on </a:t>
            </a:r>
            <a:r>
              <a:rPr lang="en-US" sz="4400" b="1" u="sng" dirty="0">
                <a:solidFill>
                  <a:srgbClr val="990033"/>
                </a:solidFill>
                <a:effectLst>
                  <a:outerShdw blurRad="38100" dist="38100" dir="2700000" algn="tl">
                    <a:srgbClr val="000000">
                      <a:alpha val="43137"/>
                    </a:srgbClr>
                  </a:outerShdw>
                </a:effectLst>
                <a:latin typeface="Arial Narrow" pitchFamily="34" charset="0"/>
              </a:rPr>
              <a:t>earth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secure were they in 	ancient times?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store up for yourselves treasures on earth, where moth and rust destroy, and where thieves break in and steal. - v19</a:t>
            </a:r>
          </a:p>
        </p:txBody>
      </p:sp>
      <p:sp>
        <p:nvSpPr>
          <p:cNvPr id="4" name="Rectangle 3">
            <a:extLst>
              <a:ext uri="{FF2B5EF4-FFF2-40B4-BE49-F238E27FC236}">
                <a16:creationId xmlns:a16="http://schemas.microsoft.com/office/drawing/2014/main" id="{B750468A-C8A2-4157-BDF1-5BD0485223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80AC6C-E122-456A-AB72-4ADEE2C597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D4DBB6-EF19-43FE-B7A8-67CECD753D82}"/>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Is your treasure only on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earth</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How secure were they in 	ancient times?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Do not store up for yourselves treasures on earth, where moth and rust destroy, and where thieves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break in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steal. - v19</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Break in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dig through.</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διορύσσω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84B2AA5-9E40-4C97-B94D-7D3FDAF0B1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94F563-3F33-493C-853B-F5BB7B5FCB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9C169E-1ABA-4E47-86FC-232FA2F4769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your treasure only on </a:t>
            </a:r>
            <a:r>
              <a:rPr lang="en-US" sz="4400" b="1" u="sng" dirty="0">
                <a:solidFill>
                  <a:srgbClr val="990033"/>
                </a:solidFill>
                <a:effectLst>
                  <a:outerShdw blurRad="38100" dist="38100" dir="2700000" algn="tl">
                    <a:srgbClr val="000000">
                      <a:alpha val="43137"/>
                    </a:srgbClr>
                  </a:outerShdw>
                </a:effectLst>
                <a:latin typeface="Arial Narrow" pitchFamily="34" charset="0"/>
              </a:rPr>
              <a:t>earth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secure were they in 	ancient times?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Foolish Farmer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Luke 12:16-21</a:t>
            </a:r>
          </a:p>
        </p:txBody>
      </p:sp>
      <p:sp>
        <p:nvSpPr>
          <p:cNvPr id="4" name="Rectangle 3">
            <a:extLst>
              <a:ext uri="{FF2B5EF4-FFF2-40B4-BE49-F238E27FC236}">
                <a16:creationId xmlns:a16="http://schemas.microsoft.com/office/drawing/2014/main" id="{83F4BCA2-A2E5-4151-A87D-A39F0FDD043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is Your Treasure?</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26531</TotalTime>
  <Words>2036</Words>
  <Application>Microsoft Office PowerPoint</Application>
  <PresentationFormat>On-screen Show (4:3)</PresentationFormat>
  <Paragraphs>236</Paragraphs>
  <Slides>39</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 Narrow</vt:lpstr>
      <vt:lpstr>Arial</vt:lpstr>
      <vt:lpstr>Lucida Sans Unicode</vt:lpstr>
      <vt:lpstr>Wingdings 2</vt:lpstr>
      <vt:lpstr>Calibri</vt:lpstr>
      <vt:lpstr>Times New Roman</vt:lpstr>
      <vt:lpstr>Segoe UI Symbol</vt:lpstr>
      <vt:lpstr>Gentium</vt:lpstr>
      <vt:lpstr>Trek</vt:lpstr>
      <vt:lpstr>The  Three  most  important questions  in your  life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1508</cp:revision>
  <dcterms:created xsi:type="dcterms:W3CDTF">2005-04-23T22:37:40Z</dcterms:created>
  <dcterms:modified xsi:type="dcterms:W3CDTF">2021-02-03T00:29:33Z</dcterms:modified>
</cp:coreProperties>
</file>