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932" r:id="rId3"/>
    <p:sldId id="2136" r:id="rId4"/>
    <p:sldId id="1362" r:id="rId5"/>
    <p:sldId id="1503" r:id="rId6"/>
    <p:sldId id="2137" r:id="rId7"/>
    <p:sldId id="2138" r:id="rId8"/>
    <p:sldId id="2141" r:id="rId9"/>
    <p:sldId id="2140" r:id="rId10"/>
    <p:sldId id="2142" r:id="rId11"/>
    <p:sldId id="2143" r:id="rId12"/>
    <p:sldId id="2144" r:id="rId13"/>
    <p:sldId id="2145" r:id="rId14"/>
    <p:sldId id="2146" r:id="rId15"/>
    <p:sldId id="2147" r:id="rId16"/>
    <p:sldId id="2148" r:id="rId17"/>
    <p:sldId id="2149" r:id="rId18"/>
    <p:sldId id="2152" r:id="rId19"/>
    <p:sldId id="2151" r:id="rId20"/>
    <p:sldId id="2153" r:id="rId21"/>
    <p:sldId id="2154" r:id="rId22"/>
    <p:sldId id="2155" r:id="rId23"/>
    <p:sldId id="2156" r:id="rId24"/>
    <p:sldId id="2157" r:id="rId25"/>
    <p:sldId id="2158" r:id="rId26"/>
    <p:sldId id="2106" r:id="rId27"/>
    <p:sldId id="2160" r:id="rId28"/>
    <p:sldId id="2161" r:id="rId29"/>
    <p:sldId id="2159" r:id="rId30"/>
    <p:sldId id="2162" r:id="rId31"/>
    <p:sldId id="2163" r:id="rId32"/>
    <p:sldId id="2164" r:id="rId33"/>
    <p:sldId id="2165" r:id="rId34"/>
    <p:sldId id="2166" r:id="rId35"/>
    <p:sldId id="2167" r:id="rId36"/>
    <p:sldId id="2135" r:id="rId37"/>
    <p:sldId id="2168" r:id="rId38"/>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80EADD6-0DCA-4A48-A323-E66B1431879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B16E9F22-E2DB-40CE-8016-3BF21F05534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DFA589C0-1651-492D-BC10-34B06C4D216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3260D463-E0FC-42D9-9230-99B73CAEE9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4AEC40F-A08E-4EC1-B4E8-6B25277B86BF}"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51B4D-3B23-4A51-A0BB-97562BA5B4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77936856-0A25-462D-B27A-24B94A6B117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A03377A-EE62-47E3-A1B6-E640C4E8A5FE}" type="datetimeFigureOut">
              <a:rPr lang="en-US"/>
              <a:pPr>
                <a:defRPr/>
              </a:pPr>
              <a:t>7/14/2021</a:t>
            </a:fld>
            <a:endParaRPr lang="en-US" dirty="0"/>
          </a:p>
        </p:txBody>
      </p:sp>
      <p:sp>
        <p:nvSpPr>
          <p:cNvPr id="4" name="Slide Image Placeholder 3">
            <a:extLst>
              <a:ext uri="{FF2B5EF4-FFF2-40B4-BE49-F238E27FC236}">
                <a16:creationId xmlns:a16="http://schemas.microsoft.com/office/drawing/2014/main" id="{3E3100E2-9967-42B8-83A5-4904F8AAB31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768629-0799-4951-A450-B860489B1B9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7EBD-2C7B-42A0-BDED-7D82195560C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8D5BD31E-15F5-41BA-87C4-58F5A2F1CF9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CE6759-3CF3-4052-88A9-BF2DF29548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46B190-4B90-464A-B8FA-D5D8EBBCD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D3F686-1EC4-4F5D-AD87-694EEA87B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FD31F524-A01D-4CF2-A0C7-71DB0760D3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2F1F3-DE9D-4CFC-BD6F-6E45E7473FAF}"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51771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049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422919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98667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205719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91357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25051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19223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84210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3584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991731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66477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17754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672581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90938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61980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79947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8566545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18558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606448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917700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282818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04007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52985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32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237336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254809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53660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315967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36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231635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37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6084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22686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32988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1880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0496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8D6F28-6814-450F-9021-16354BDE07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61C0B9-35ED-46E9-9B1A-86BFCFB20CBF}"/>
              </a:ext>
            </a:extLst>
          </p:cNvPr>
          <p:cNvSpPr>
            <a:spLocks noGrp="1"/>
          </p:cNvSpPr>
          <p:nvPr>
            <p:ph type="dt" sz="half" idx="10"/>
          </p:nvPr>
        </p:nvSpPr>
        <p:spPr/>
        <p:txBody>
          <a:bodyPr/>
          <a:lstStyle>
            <a:lvl1pPr>
              <a:defRPr/>
            </a:lvl1pPr>
          </a:lstStyle>
          <a:p>
            <a:pPr>
              <a:defRPr/>
            </a:pPr>
            <a:endParaRPr lang="en-US" dirty="0"/>
          </a:p>
        </p:txBody>
      </p:sp>
      <p:sp>
        <p:nvSpPr>
          <p:cNvPr id="6" name="Footer Placeholder 1">
            <a:extLst>
              <a:ext uri="{FF2B5EF4-FFF2-40B4-BE49-F238E27FC236}">
                <a16:creationId xmlns:a16="http://schemas.microsoft.com/office/drawing/2014/main" id="{2791AB46-015E-4413-868C-506839424E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14">
            <a:extLst>
              <a:ext uri="{FF2B5EF4-FFF2-40B4-BE49-F238E27FC236}">
                <a16:creationId xmlns:a16="http://schemas.microsoft.com/office/drawing/2014/main" id="{77460E15-670C-4275-BC17-C1EE18316A39}"/>
              </a:ext>
            </a:extLst>
          </p:cNvPr>
          <p:cNvSpPr>
            <a:spLocks noGrp="1"/>
          </p:cNvSpPr>
          <p:nvPr>
            <p:ph type="sldNum" sz="quarter" idx="12"/>
          </p:nvPr>
        </p:nvSpPr>
        <p:spPr>
          <a:xfrm>
            <a:off x="8229600" y="6473825"/>
            <a:ext cx="758825" cy="247650"/>
          </a:xfrm>
        </p:spPr>
        <p:txBody>
          <a:bodyPr/>
          <a:lstStyle>
            <a:lvl1pPr>
              <a:defRPr smtClean="0"/>
            </a:lvl1pPr>
          </a:lstStyle>
          <a:p>
            <a:pPr>
              <a:defRPr/>
            </a:pPr>
            <a:fld id="{C8105535-6656-46E6-8A50-ECEA10A4A774}" type="slidenum">
              <a:rPr lang="en-US" altLang="en-US"/>
              <a:pPr>
                <a:defRPr/>
              </a:pPr>
              <a:t>‹#›</a:t>
            </a:fld>
            <a:endParaRPr lang="en-US" altLang="en-US" dirty="0"/>
          </a:p>
        </p:txBody>
      </p:sp>
    </p:spTree>
    <p:extLst>
      <p:ext uri="{BB962C8B-B14F-4D97-AF65-F5344CB8AC3E}">
        <p14:creationId xmlns:p14="http://schemas.microsoft.com/office/powerpoint/2010/main" val="1097641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6DFC3-A236-462B-9864-F0A00343A3BD}"/>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8E653D2C-61BA-49D1-9261-347C22753FB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38B59FEB-D7A6-4D9B-92CD-14B5046784F6}"/>
              </a:ext>
            </a:extLst>
          </p:cNvPr>
          <p:cNvSpPr>
            <a:spLocks noGrp="1"/>
          </p:cNvSpPr>
          <p:nvPr>
            <p:ph type="sldNum" sz="quarter" idx="12"/>
          </p:nvPr>
        </p:nvSpPr>
        <p:spPr/>
        <p:txBody>
          <a:bodyPr/>
          <a:lstStyle>
            <a:lvl1pPr>
              <a:defRPr/>
            </a:lvl1pPr>
          </a:lstStyle>
          <a:p>
            <a:pPr>
              <a:defRPr/>
            </a:pPr>
            <a:fld id="{1B604393-8CC4-4189-978C-4A4ABA60180A}" type="slidenum">
              <a:rPr lang="en-US" altLang="en-US"/>
              <a:pPr>
                <a:defRPr/>
              </a:pPr>
              <a:t>‹#›</a:t>
            </a:fld>
            <a:endParaRPr lang="en-US" altLang="en-US" dirty="0"/>
          </a:p>
        </p:txBody>
      </p:sp>
    </p:spTree>
    <p:extLst>
      <p:ext uri="{BB962C8B-B14F-4D97-AF65-F5344CB8AC3E}">
        <p14:creationId xmlns:p14="http://schemas.microsoft.com/office/powerpoint/2010/main" val="3021075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1250-FF6B-492D-B869-87DE0E12261C}"/>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0A54522-C166-4C98-9EAC-A6EF26028AB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21D5457-7F9E-4643-839C-E52D676699C0}"/>
              </a:ext>
            </a:extLst>
          </p:cNvPr>
          <p:cNvSpPr>
            <a:spLocks noGrp="1"/>
          </p:cNvSpPr>
          <p:nvPr>
            <p:ph type="sldNum" sz="quarter" idx="12"/>
          </p:nvPr>
        </p:nvSpPr>
        <p:spPr/>
        <p:txBody>
          <a:bodyPr/>
          <a:lstStyle>
            <a:lvl1pPr>
              <a:defRPr smtClean="0"/>
            </a:lvl1pPr>
          </a:lstStyle>
          <a:p>
            <a:pPr>
              <a:defRPr/>
            </a:pPr>
            <a:fld id="{D4E46F92-C4E3-4C88-96E9-CE73EABBB708}" type="slidenum">
              <a:rPr lang="en-US" altLang="en-US"/>
              <a:pPr>
                <a:defRPr/>
              </a:pPr>
              <a:t>‹#›</a:t>
            </a:fld>
            <a:endParaRPr lang="en-US" altLang="en-US" dirty="0"/>
          </a:p>
        </p:txBody>
      </p:sp>
    </p:spTree>
    <p:extLst>
      <p:ext uri="{BB962C8B-B14F-4D97-AF65-F5344CB8AC3E}">
        <p14:creationId xmlns:p14="http://schemas.microsoft.com/office/powerpoint/2010/main" val="24921191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5BA0C6-C0FE-4041-B081-A6AB20F99741}"/>
              </a:ext>
            </a:extLst>
          </p:cNvPr>
          <p:cNvSpPr>
            <a:spLocks noGrp="1"/>
          </p:cNvSpPr>
          <p:nvPr>
            <p:ph type="dt" sz="half" idx="10"/>
          </p:nvPr>
        </p:nvSpPr>
        <p:spPr/>
        <p:txBody>
          <a:bodyPr/>
          <a:lstStyle>
            <a:lvl1pPr>
              <a:defRPr/>
            </a:lvl1pPr>
          </a:lstStyle>
          <a:p>
            <a:pPr>
              <a:defRPr/>
            </a:pPr>
            <a:endParaRPr lang="en-US" dirty="0"/>
          </a:p>
        </p:txBody>
      </p:sp>
      <p:sp>
        <p:nvSpPr>
          <p:cNvPr id="5" name="Footer Placeholder 18">
            <a:extLst>
              <a:ext uri="{FF2B5EF4-FFF2-40B4-BE49-F238E27FC236}">
                <a16:creationId xmlns:a16="http://schemas.microsoft.com/office/drawing/2014/main" id="{920E10A9-65B8-4BA2-9473-51F91ADF4485}"/>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6" name="Slide Number Placeholder 15">
            <a:extLst>
              <a:ext uri="{FF2B5EF4-FFF2-40B4-BE49-F238E27FC236}">
                <a16:creationId xmlns:a16="http://schemas.microsoft.com/office/drawing/2014/main" id="{FF8E9DD8-A34C-47F4-A346-4EDCFB1AE2D0}"/>
              </a:ext>
            </a:extLst>
          </p:cNvPr>
          <p:cNvSpPr>
            <a:spLocks noGrp="1"/>
          </p:cNvSpPr>
          <p:nvPr>
            <p:ph type="sldNum" sz="quarter" idx="12"/>
          </p:nvPr>
        </p:nvSpPr>
        <p:spPr>
          <a:xfrm>
            <a:off x="8229600" y="6473825"/>
            <a:ext cx="758825" cy="247650"/>
          </a:xfrm>
        </p:spPr>
        <p:txBody>
          <a:bodyPr/>
          <a:lstStyle>
            <a:lvl1pPr>
              <a:defRPr smtClean="0"/>
            </a:lvl1pPr>
          </a:lstStyle>
          <a:p>
            <a:pPr>
              <a:defRPr/>
            </a:pPr>
            <a:fld id="{4D76D955-32B3-42DB-A168-5DFE2D2F8BCF}" type="slidenum">
              <a:rPr lang="en-US" altLang="en-US"/>
              <a:pPr>
                <a:defRPr/>
              </a:pPr>
              <a:t>‹#›</a:t>
            </a:fld>
            <a:endParaRPr lang="en-US" altLang="en-US" dirty="0"/>
          </a:p>
        </p:txBody>
      </p:sp>
    </p:spTree>
    <p:extLst>
      <p:ext uri="{BB962C8B-B14F-4D97-AF65-F5344CB8AC3E}">
        <p14:creationId xmlns:p14="http://schemas.microsoft.com/office/powerpoint/2010/main" val="356770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E217F07-E4C8-44B3-9F4F-48B5A12E9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973978E-9A04-4639-8049-F8B1704E2C8D}"/>
              </a:ext>
            </a:extLst>
          </p:cNvPr>
          <p:cNvSpPr>
            <a:spLocks noGrp="1"/>
          </p:cNvSpPr>
          <p:nvPr>
            <p:ph type="dt" sz="half" idx="10"/>
          </p:nvPr>
        </p:nvSpPr>
        <p:spPr/>
        <p:txBody>
          <a:bodyPr/>
          <a:lstStyle>
            <a:lvl1pPr>
              <a:defRPr/>
            </a:lvl1pPr>
          </a:lstStyle>
          <a:p>
            <a:pPr>
              <a:defRPr/>
            </a:pPr>
            <a:endParaRPr lang="en-US" dirty="0"/>
          </a:p>
        </p:txBody>
      </p:sp>
      <p:sp>
        <p:nvSpPr>
          <p:cNvPr id="7" name="Footer Placeholder 10">
            <a:extLst>
              <a:ext uri="{FF2B5EF4-FFF2-40B4-BE49-F238E27FC236}">
                <a16:creationId xmlns:a16="http://schemas.microsoft.com/office/drawing/2014/main" id="{55778569-929F-4A3C-93B8-733599D06F3C}"/>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15">
            <a:extLst>
              <a:ext uri="{FF2B5EF4-FFF2-40B4-BE49-F238E27FC236}">
                <a16:creationId xmlns:a16="http://schemas.microsoft.com/office/drawing/2014/main" id="{34D00F44-9BED-4BD6-9E9A-546D47A12CF0}"/>
              </a:ext>
            </a:extLst>
          </p:cNvPr>
          <p:cNvSpPr>
            <a:spLocks noGrp="1"/>
          </p:cNvSpPr>
          <p:nvPr>
            <p:ph type="sldNum" sz="quarter" idx="12"/>
          </p:nvPr>
        </p:nvSpPr>
        <p:spPr/>
        <p:txBody>
          <a:bodyPr/>
          <a:lstStyle>
            <a:lvl1pPr>
              <a:defRPr smtClean="0"/>
            </a:lvl1pPr>
          </a:lstStyle>
          <a:p>
            <a:pPr>
              <a:defRPr/>
            </a:pPr>
            <a:fld id="{C9355457-1309-4F3A-B43F-847D7E53774C}" type="slidenum">
              <a:rPr lang="en-US" altLang="en-US"/>
              <a:pPr>
                <a:defRPr/>
              </a:pPr>
              <a:t>‹#›</a:t>
            </a:fld>
            <a:endParaRPr lang="en-US" altLang="en-US" dirty="0"/>
          </a:p>
        </p:txBody>
      </p:sp>
    </p:spTree>
    <p:extLst>
      <p:ext uri="{BB962C8B-B14F-4D97-AF65-F5344CB8AC3E}">
        <p14:creationId xmlns:p14="http://schemas.microsoft.com/office/powerpoint/2010/main" val="305742293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9B739BE-6326-44B8-B37A-B1E353A4E9EF}"/>
              </a:ext>
            </a:extLst>
          </p:cNvPr>
          <p:cNvSpPr>
            <a:spLocks noGrp="1"/>
          </p:cNvSpPr>
          <p:nvPr>
            <p:ph type="dt" sz="half" idx="10"/>
          </p:nvPr>
        </p:nvSpPr>
        <p:spPr/>
        <p:txBody>
          <a:bodyPr/>
          <a:lstStyle>
            <a:lvl1pPr>
              <a:defRPr/>
            </a:lvl1pPr>
          </a:lstStyle>
          <a:p>
            <a:pPr>
              <a:defRPr/>
            </a:pPr>
            <a:endParaRPr lang="en-US" dirty="0"/>
          </a:p>
        </p:txBody>
      </p:sp>
      <p:sp>
        <p:nvSpPr>
          <p:cNvPr id="6" name="Footer Placeholder 27">
            <a:extLst>
              <a:ext uri="{FF2B5EF4-FFF2-40B4-BE49-F238E27FC236}">
                <a16:creationId xmlns:a16="http://schemas.microsoft.com/office/drawing/2014/main" id="{6A6C19AD-5910-422B-A2BF-8038AF1A6E7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4">
            <a:extLst>
              <a:ext uri="{FF2B5EF4-FFF2-40B4-BE49-F238E27FC236}">
                <a16:creationId xmlns:a16="http://schemas.microsoft.com/office/drawing/2014/main" id="{10A9AF1F-DA21-43AA-9232-226777642C81}"/>
              </a:ext>
            </a:extLst>
          </p:cNvPr>
          <p:cNvSpPr>
            <a:spLocks noGrp="1"/>
          </p:cNvSpPr>
          <p:nvPr>
            <p:ph type="sldNum" sz="quarter" idx="12"/>
          </p:nvPr>
        </p:nvSpPr>
        <p:spPr/>
        <p:txBody>
          <a:bodyPr/>
          <a:lstStyle>
            <a:lvl1pPr>
              <a:defRPr/>
            </a:lvl1pPr>
          </a:lstStyle>
          <a:p>
            <a:pPr>
              <a:defRPr/>
            </a:pPr>
            <a:fld id="{25F06F5A-69BF-4BD5-A467-DDDA4BAB7591}" type="slidenum">
              <a:rPr lang="en-US" altLang="en-US"/>
              <a:pPr>
                <a:defRPr/>
              </a:pPr>
              <a:t>‹#›</a:t>
            </a:fld>
            <a:endParaRPr lang="en-US" altLang="en-US" dirty="0"/>
          </a:p>
        </p:txBody>
      </p:sp>
    </p:spTree>
    <p:extLst>
      <p:ext uri="{BB962C8B-B14F-4D97-AF65-F5344CB8AC3E}">
        <p14:creationId xmlns:p14="http://schemas.microsoft.com/office/powerpoint/2010/main" val="12983254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BDF4A0-2E17-4673-A287-4346E9761E5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0C93E8-DC6C-408C-9102-421B46E59339}"/>
              </a:ext>
            </a:extLst>
          </p:cNvPr>
          <p:cNvSpPr>
            <a:spLocks noGrp="1"/>
          </p:cNvSpPr>
          <p:nvPr>
            <p:ph type="dt" sz="half" idx="10"/>
          </p:nvPr>
        </p:nvSpPr>
        <p:spPr/>
        <p:txBody>
          <a:bodyPr/>
          <a:lstStyle>
            <a:lvl1pPr>
              <a:defRPr/>
            </a:lvl1pPr>
          </a:lstStyle>
          <a:p>
            <a:pPr>
              <a:defRPr/>
            </a:pPr>
            <a:endParaRPr lang="en-US" dirty="0"/>
          </a:p>
        </p:txBody>
      </p:sp>
      <p:sp>
        <p:nvSpPr>
          <p:cNvPr id="9" name="Footer Placeholder 5">
            <a:extLst>
              <a:ext uri="{FF2B5EF4-FFF2-40B4-BE49-F238E27FC236}">
                <a16:creationId xmlns:a16="http://schemas.microsoft.com/office/drawing/2014/main" id="{748FBCAA-8FA2-415B-B899-27D072705B03}"/>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B7F1EF9F-A860-4E79-9E61-4C14690B0F3F}"/>
              </a:ext>
            </a:extLst>
          </p:cNvPr>
          <p:cNvSpPr>
            <a:spLocks noGrp="1"/>
          </p:cNvSpPr>
          <p:nvPr>
            <p:ph type="sldNum" sz="quarter" idx="12"/>
          </p:nvPr>
        </p:nvSpPr>
        <p:spPr>
          <a:xfrm>
            <a:off x="8229600" y="6477000"/>
            <a:ext cx="762000" cy="247650"/>
          </a:xfrm>
        </p:spPr>
        <p:txBody>
          <a:bodyPr/>
          <a:lstStyle>
            <a:lvl1pPr>
              <a:defRPr smtClean="0"/>
            </a:lvl1pPr>
          </a:lstStyle>
          <a:p>
            <a:pPr>
              <a:defRPr/>
            </a:pPr>
            <a:fld id="{167D6A9C-A5C9-4B76-ACF6-DE37AAC6E9F1}" type="slidenum">
              <a:rPr lang="en-US" altLang="en-US"/>
              <a:pPr>
                <a:defRPr/>
              </a:pPr>
              <a:t>‹#›</a:t>
            </a:fld>
            <a:endParaRPr lang="en-US" altLang="en-US" dirty="0"/>
          </a:p>
        </p:txBody>
      </p:sp>
    </p:spTree>
    <p:extLst>
      <p:ext uri="{BB962C8B-B14F-4D97-AF65-F5344CB8AC3E}">
        <p14:creationId xmlns:p14="http://schemas.microsoft.com/office/powerpoint/2010/main" val="174405648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65D4195-0FA5-4E6E-981C-937E1A027A9B}"/>
              </a:ext>
            </a:extLst>
          </p:cNvPr>
          <p:cNvSpPr>
            <a:spLocks noGrp="1"/>
          </p:cNvSpPr>
          <p:nvPr>
            <p:ph type="dt" sz="half" idx="10"/>
          </p:nvPr>
        </p:nvSpPr>
        <p:spPr/>
        <p:txBody>
          <a:bodyPr/>
          <a:lstStyle>
            <a:lvl1pPr>
              <a:defRPr/>
            </a:lvl1pPr>
          </a:lstStyle>
          <a:p>
            <a:pPr>
              <a:defRPr/>
            </a:pPr>
            <a:endParaRPr lang="en-US" dirty="0"/>
          </a:p>
        </p:txBody>
      </p:sp>
      <p:sp>
        <p:nvSpPr>
          <p:cNvPr id="4" name="Footer Placeholder 27">
            <a:extLst>
              <a:ext uri="{FF2B5EF4-FFF2-40B4-BE49-F238E27FC236}">
                <a16:creationId xmlns:a16="http://schemas.microsoft.com/office/drawing/2014/main" id="{E5968C99-ACA5-4484-A426-DE98E5E61584}"/>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7D75EEFF-D75B-4CDC-955C-E21039DFEBEB}"/>
              </a:ext>
            </a:extLst>
          </p:cNvPr>
          <p:cNvSpPr>
            <a:spLocks noGrp="1"/>
          </p:cNvSpPr>
          <p:nvPr>
            <p:ph type="sldNum" sz="quarter" idx="12"/>
          </p:nvPr>
        </p:nvSpPr>
        <p:spPr/>
        <p:txBody>
          <a:bodyPr/>
          <a:lstStyle>
            <a:lvl1pPr>
              <a:defRPr/>
            </a:lvl1pPr>
          </a:lstStyle>
          <a:p>
            <a:pPr>
              <a:defRPr/>
            </a:pPr>
            <a:fld id="{539B4DA0-AED9-4297-B4B4-6E514363BF40}" type="slidenum">
              <a:rPr lang="en-US" altLang="en-US"/>
              <a:pPr>
                <a:defRPr/>
              </a:pPr>
              <a:t>‹#›</a:t>
            </a:fld>
            <a:endParaRPr lang="en-US" altLang="en-US" dirty="0"/>
          </a:p>
        </p:txBody>
      </p:sp>
    </p:spTree>
    <p:extLst>
      <p:ext uri="{BB962C8B-B14F-4D97-AF65-F5344CB8AC3E}">
        <p14:creationId xmlns:p14="http://schemas.microsoft.com/office/powerpoint/2010/main" val="3781278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32D5D3E-4416-49AA-9647-8310CFA6AD56}"/>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7E80A939-8DFE-4AE7-8BF0-A974E879D937}"/>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9D4FECC8-B8CE-4A15-83B8-7C57DF43A873}"/>
              </a:ext>
            </a:extLst>
          </p:cNvPr>
          <p:cNvSpPr>
            <a:spLocks noGrp="1"/>
          </p:cNvSpPr>
          <p:nvPr>
            <p:ph type="sldNum" sz="quarter" idx="12"/>
          </p:nvPr>
        </p:nvSpPr>
        <p:spPr/>
        <p:txBody>
          <a:bodyPr/>
          <a:lstStyle>
            <a:lvl1pPr>
              <a:defRPr smtClean="0"/>
            </a:lvl1pPr>
          </a:lstStyle>
          <a:p>
            <a:pPr>
              <a:defRPr/>
            </a:pPr>
            <a:fld id="{4B362D5C-DAE5-4881-B351-436B8D4BD818}" type="slidenum">
              <a:rPr lang="en-US" altLang="en-US"/>
              <a:pPr>
                <a:defRPr/>
              </a:pPr>
              <a:t>‹#›</a:t>
            </a:fld>
            <a:endParaRPr lang="en-US" altLang="en-US" dirty="0"/>
          </a:p>
        </p:txBody>
      </p:sp>
    </p:spTree>
    <p:extLst>
      <p:ext uri="{BB962C8B-B14F-4D97-AF65-F5344CB8AC3E}">
        <p14:creationId xmlns:p14="http://schemas.microsoft.com/office/powerpoint/2010/main" val="13881731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67CAA2-8EE0-480C-A482-2FA01214232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EDCAF27-6371-4BD0-AF09-EA6C3C01A9D2}"/>
              </a:ext>
            </a:extLst>
          </p:cNvPr>
          <p:cNvSpPr>
            <a:spLocks noGrp="1"/>
          </p:cNvSpPr>
          <p:nvPr>
            <p:ph type="dt" sz="half" idx="10"/>
          </p:nvPr>
        </p:nvSpPr>
        <p:spPr/>
        <p:txBody>
          <a:bodyPr/>
          <a:lstStyle>
            <a:lvl1pPr>
              <a:defRPr/>
            </a:lvl1pPr>
          </a:lstStyle>
          <a:p>
            <a:pPr>
              <a:defRPr/>
            </a:pPr>
            <a:endParaRPr lang="en-US" dirty="0"/>
          </a:p>
        </p:txBody>
      </p:sp>
      <p:sp>
        <p:nvSpPr>
          <p:cNvPr id="7" name="Footer Placeholder 28">
            <a:extLst>
              <a:ext uri="{FF2B5EF4-FFF2-40B4-BE49-F238E27FC236}">
                <a16:creationId xmlns:a16="http://schemas.microsoft.com/office/drawing/2014/main" id="{82BD2E09-0634-442B-B960-0D60D5726CE9}"/>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6">
            <a:extLst>
              <a:ext uri="{FF2B5EF4-FFF2-40B4-BE49-F238E27FC236}">
                <a16:creationId xmlns:a16="http://schemas.microsoft.com/office/drawing/2014/main" id="{EE5A1C1C-F955-41D6-9337-D8A30DE9BC5D}"/>
              </a:ext>
            </a:extLst>
          </p:cNvPr>
          <p:cNvSpPr>
            <a:spLocks noGrp="1"/>
          </p:cNvSpPr>
          <p:nvPr>
            <p:ph type="sldNum" sz="quarter" idx="12"/>
          </p:nvPr>
        </p:nvSpPr>
        <p:spPr/>
        <p:txBody>
          <a:bodyPr/>
          <a:lstStyle>
            <a:lvl1pPr>
              <a:defRPr smtClean="0"/>
            </a:lvl1pPr>
          </a:lstStyle>
          <a:p>
            <a:pPr>
              <a:defRPr/>
            </a:pPr>
            <a:fld id="{5E904CE8-7A7F-4CFF-8468-FE8A485847C8}" type="slidenum">
              <a:rPr lang="en-US" altLang="en-US"/>
              <a:pPr>
                <a:defRPr/>
              </a:pPr>
              <a:t>‹#›</a:t>
            </a:fld>
            <a:endParaRPr lang="en-US" altLang="en-US" dirty="0"/>
          </a:p>
        </p:txBody>
      </p:sp>
    </p:spTree>
    <p:extLst>
      <p:ext uri="{BB962C8B-B14F-4D97-AF65-F5344CB8AC3E}">
        <p14:creationId xmlns:p14="http://schemas.microsoft.com/office/powerpoint/2010/main" val="26086158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566391-8258-42EC-9BFD-E1C8A2BB449C}"/>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827C0C7C-74A7-43FD-9A3F-5AC3DEFA25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30">
            <a:extLst>
              <a:ext uri="{FF2B5EF4-FFF2-40B4-BE49-F238E27FC236}">
                <a16:creationId xmlns:a16="http://schemas.microsoft.com/office/drawing/2014/main" id="{EDC67F8A-BA37-489B-8527-50569BC6DD82}"/>
              </a:ext>
            </a:extLst>
          </p:cNvPr>
          <p:cNvSpPr>
            <a:spLocks noGrp="1"/>
          </p:cNvSpPr>
          <p:nvPr>
            <p:ph type="sldNum" sz="quarter" idx="12"/>
          </p:nvPr>
        </p:nvSpPr>
        <p:spPr/>
        <p:txBody>
          <a:bodyPr/>
          <a:lstStyle>
            <a:lvl1pPr>
              <a:defRPr smtClean="0"/>
            </a:lvl1pPr>
          </a:lstStyle>
          <a:p>
            <a:pPr>
              <a:defRPr/>
            </a:pPr>
            <a:fld id="{374E0B14-A131-4D6C-A592-9F08F7067C41}" type="slidenum">
              <a:rPr lang="en-US" altLang="en-US"/>
              <a:pPr>
                <a:defRPr/>
              </a:pPr>
              <a:t>‹#›</a:t>
            </a:fld>
            <a:endParaRPr lang="en-US" altLang="en-US" dirty="0"/>
          </a:p>
        </p:txBody>
      </p:sp>
    </p:spTree>
    <p:extLst>
      <p:ext uri="{BB962C8B-B14F-4D97-AF65-F5344CB8AC3E}">
        <p14:creationId xmlns:p14="http://schemas.microsoft.com/office/powerpoint/2010/main" val="20864039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B226F9-F03B-4576-8C38-654ACD8BE0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558D7F6-6854-4CC0-B5B0-7E0FFD102F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4F81004-BF8C-441D-8723-E699D025755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ECC480B7-DDAC-4604-B635-21EDF70ABD9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8F41874E-252B-4DA9-909C-3CBCDAEA8EC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2C93B8F-28D1-4B7F-824B-F01A46500687}"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127408CA-A364-4352-A363-63EE0BF5B41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E087AF8-D711-4395-8602-22584E16439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45F6A8-E45F-4830-B854-D96223E4678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06" r:id="rId4"/>
    <p:sldLayoutId id="2147485712" r:id="rId5"/>
    <p:sldLayoutId id="2147485707" r:id="rId6"/>
    <p:sldLayoutId id="2147485713" r:id="rId7"/>
    <p:sldLayoutId id="2147485714" r:id="rId8"/>
    <p:sldLayoutId id="2147485715" r:id="rId9"/>
    <p:sldLayoutId id="2147485708" r:id="rId10"/>
    <p:sldLayoutId id="214748571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65E191C-6C68-40E8-9914-ABEFC8AF7B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a  longing  for what  is  right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Righteousness.</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3:15 - Jesus replied, "Let it be so now; it is proper for us to do this to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fulfill all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righteousness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6:1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careful not to do your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of righteousness</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before men, to be seen by them. If you do, you will have no reward from your Father in heaven.</a:t>
            </a:r>
          </a:p>
          <a:p>
            <a:pPr marL="609600" indent="-609600" algn="ctr" eaLnBrk="1" fontAlgn="auto" hangingPunct="1">
              <a:spcAft>
                <a:spcPts val="0"/>
              </a:spcAft>
              <a:buNone/>
              <a:defRPr/>
            </a:pPr>
            <a: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What are these</a:t>
            </a:r>
            <a:b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“acts of righteousness”?</a:t>
            </a:r>
            <a:endParaRPr lang="en-US" sz="4400"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2049303884"/>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Righteousness.</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3:15 - Jesus replied, "Let it be so now; it is proper for us to do this to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fulfill all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righteousness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6:1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careful not to do your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of righteousness</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before men, to be seen by them. If you do, you will have no reward from your Father in heaven.</a:t>
            </a:r>
          </a:p>
          <a:p>
            <a:pPr marL="609600" indent="-609600" algn="just" eaLnBrk="1" fontAlgn="auto" hangingPunct="1">
              <a:spcAft>
                <a:spcPts val="0"/>
              </a:spcAft>
              <a:buNone/>
              <a:defRPr/>
            </a:pPr>
            <a: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Doing what God wants done!</a:t>
            </a:r>
            <a:endParaRPr lang="en-US" sz="4400"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28574707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degree of righteousness is acceptable to God?</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570323227"/>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degree of righteousness is acceptable to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military - what’s the 	</a:t>
            </a:r>
            <a:r>
              <a:rPr lang="en-US" sz="4400" b="1" dirty="0">
                <a:solidFill>
                  <a:srgbClr val="008000"/>
                </a:solidFill>
                <a:effectLst>
                  <a:outerShdw blurRad="38100" dist="38100" dir="2700000" algn="tl">
                    <a:srgbClr val="000000">
                      <a:alpha val="43137"/>
                    </a:srgbClr>
                  </a:outerShdw>
                </a:effectLst>
                <a:latin typeface="Arial Narrow" pitchFamily="34" charset="0"/>
              </a:rPr>
              <a:t>standard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626384663"/>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degree of righteousness is acceptable to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military - what’s the 	</a:t>
            </a:r>
            <a:r>
              <a:rPr lang="en-US" sz="4400" b="1" dirty="0">
                <a:solidFill>
                  <a:srgbClr val="008000"/>
                </a:solidFill>
                <a:effectLst>
                  <a:outerShdw blurRad="38100" dist="38100" dir="2700000" algn="tl">
                    <a:srgbClr val="000000">
                      <a:alpha val="43137"/>
                    </a:srgbClr>
                  </a:outerShdw>
                </a:effectLst>
                <a:latin typeface="Arial Narrow" pitchFamily="34" charset="0"/>
              </a:rPr>
              <a:t>standard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For salvation &amp; entrance into 	heaven - what’s the </a:t>
            </a:r>
            <a:r>
              <a:rPr lang="en-US" sz="4400" b="1" dirty="0">
                <a:solidFill>
                  <a:srgbClr val="008000"/>
                </a:solidFill>
                <a:effectLst>
                  <a:outerShdw blurRad="38100" dist="38100" dir="2700000" algn="tl">
                    <a:srgbClr val="000000">
                      <a:alpha val="43137"/>
                    </a:srgbClr>
                  </a:outerShdw>
                </a:effectLst>
                <a:latin typeface="Arial Narrow" pitchFamily="34" charset="0"/>
              </a:rPr>
              <a:t>standard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68698395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degree of righteousness is acceptable to God?</a:t>
            </a:r>
          </a:p>
          <a:p>
            <a:pPr marL="609600" indent="-609600" algn="just" eaLnBrk="1" fontAlgn="auto" hangingPunct="1">
              <a:spcAft>
                <a:spcPts val="0"/>
              </a:spcAft>
              <a:buNone/>
              <a:defRPr/>
            </a:pPr>
            <a:r>
              <a:rPr lang="en-US" sz="26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5:20 - For I tell you that unless your righteousness surpasses that of the Pharisees and the teachers of the law, you will certainly not enter the kingdom of heaven.</a:t>
            </a:r>
            <a:endParaRPr lang="en-US" sz="26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4285655602"/>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degree of righteousness is acceptable to God?</a:t>
            </a:r>
          </a:p>
          <a:p>
            <a:pPr marL="609600" indent="-609600" algn="just" eaLnBrk="1" fontAlgn="auto" hangingPunct="1">
              <a:spcAft>
                <a:spcPts val="0"/>
              </a:spcAft>
              <a:buFont typeface="Wingdings 2" panose="05020102010507070707" pitchFamily="18" charset="2"/>
              <a:buNone/>
              <a:defRPr/>
            </a:pPr>
            <a:r>
              <a:rPr lang="en-US" sz="26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5:18-19 - </a:t>
            </a:r>
            <a:r>
              <a:rPr lang="en-US" sz="2600" b="1" kern="1400" spc="-15"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tell you the truth, until heaven and earth disappear, not the smallest letter, not the least stroke of a pen, will by any means disappear from the Law until everything is accomplished. Anyone who breaks one of the least of these commandments and teaches others to do the same will be called least in the kingdom of heaven, but whoever practices and teaches these commands will be called great in the kingdom of heaven.</a:t>
            </a:r>
            <a:endParaRPr lang="en-US" sz="26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216652391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endParaRPr lang="en-US" sz="26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845245574"/>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1. </a:t>
            </a:r>
            <a:r>
              <a:rPr lang="en-US" sz="4400" b="1" kern="1400" dirty="0">
                <a:ln>
                  <a:noFill/>
                </a:ln>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Yes</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If you rely on your own efforts!</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065347993"/>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1. Yes!</a:t>
            </a:r>
          </a:p>
          <a:p>
            <a:pPr marL="609600" indent="-609600" algn="just"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2. </a:t>
            </a:r>
            <a:r>
              <a:rPr lang="en-US" sz="4400" b="1" kern="1400" dirty="0">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No</a:t>
            </a: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If you rely on the cross!</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81770499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5:6</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Blessed are those who hunger and thirst for righteousness, for they will be filled.</a:t>
            </a:r>
          </a:p>
        </p:txBody>
      </p:sp>
    </p:spTree>
    <p:extLst>
      <p:ext uri="{BB962C8B-B14F-4D97-AF65-F5344CB8AC3E}">
        <p14:creationId xmlns:p14="http://schemas.microsoft.com/office/powerpoint/2010/main" val="3694398447"/>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 Corinthians 5:21 - God made him who had no sin to be sin for us,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that in him we might become the righteousness of God</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099195718"/>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 Corinthians 5:21 - God made him who had no sin to be sin for us,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that in him we might become the righteousness of God</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4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When you surrender your life to Jesus &amp; identify with Him -</a:t>
            </a:r>
            <a:br>
              <a:rPr lang="en-US" sz="4400" b="1"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His righteousness becomes your righteousness!</a:t>
            </a:r>
            <a:endParaRPr lang="en-US" sz="4400" kern="1400" dirty="0">
              <a:ln>
                <a:noFill/>
              </a:ln>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30869944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3</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God wants to begin changing 	you by building His righteous-	ness </a:t>
            </a:r>
            <a:r>
              <a:rPr lang="en-US" sz="4400" b="1" u="sng"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into</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you!</a:t>
            </a:r>
            <a:endParaRPr lang="en-US" sz="4400" b="1" kern="1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4054560675"/>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4. God wants to begin </a:t>
            </a:r>
            <a:r>
              <a:rPr lang="en-US" sz="4400" b="1" kern="1400" dirty="0">
                <a:ln>
                  <a:noFill/>
                </a:ln>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molding</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you into His image.</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2:10 - For we are God's workmanship, created in Christ Jesus to do good works, which God prepared in advance for us to do.</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4287854471"/>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Does the Bible exclude everybody from being saved?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4. God wants to begin </a:t>
            </a:r>
            <a:r>
              <a:rPr lang="en-US" sz="4400" b="1" kern="1400" dirty="0">
                <a:ln>
                  <a:noFill/>
                </a:ln>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molding</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you into His image.</a:t>
            </a:r>
          </a:p>
          <a:p>
            <a:pPr marL="609600" indent="-609600" algn="just"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The question - how badly do 	you want to be </a:t>
            </a:r>
            <a:r>
              <a:rPr lang="en-US" sz="4400" b="1" kern="1400" dirty="0">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molded</a:t>
            </a: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3115678876"/>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Righteousness?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Does It Mean to Hunger &amp; Thirst?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333960546"/>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Let’s look at hunger.</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7439361"/>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Let’s look at hunger.</a:t>
            </a:r>
          </a:p>
          <a:p>
            <a:pPr marL="609600" indent="-609600" algn="just" eaLnBrk="1" fontAlgn="auto" hangingPunct="1">
              <a:spcAft>
                <a:spcPts val="0"/>
              </a:spcAft>
              <a:buFont typeface="Wingdings 2" panose="05020102010507070707" pitchFamily="18" charset="2"/>
              <a:buNone/>
              <a:defRPr/>
            </a:pP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400"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Do you crave living a pleasing life before God that much?</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9872377"/>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Let’s look at hunger.</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B. Let’s look at thirst.</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5929380"/>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Let’s look at hunger.</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B. Let’s look at thirst.</a:t>
            </a:r>
          </a:p>
          <a:p>
            <a:pPr marL="609600" indent="-609600" algn="just" eaLnBrk="1" fontAlgn="auto" hangingPunct="1">
              <a:spcAft>
                <a:spcPts val="0"/>
              </a:spcAft>
              <a:buFont typeface="Wingdings 2" panose="05020102010507070707" pitchFamily="18" charset="2"/>
              <a:buNone/>
              <a:defRPr/>
            </a:pPr>
            <a:endParaRPr lang="en-US" sz="4400" b="1" kern="1400"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itchFamily="34" charset="0"/>
              </a:rPr>
              <a:t>God wants you to crave His righteous life like you thirst</a:t>
            </a:r>
            <a:br>
              <a:rPr lang="en-US" sz="4400" b="1" kern="1400" dirty="0">
                <a:solidFill>
                  <a:srgbClr val="990033"/>
                </a:solidFill>
                <a:effectLst>
                  <a:outerShdw blurRad="38100" dist="38100" dir="2700000" algn="tl">
                    <a:srgbClr val="000000">
                      <a:alpha val="43137"/>
                    </a:srgbClr>
                  </a:outerShdw>
                </a:effectLst>
                <a:latin typeface="Arial Narrow" pitchFamily="34" charset="0"/>
              </a:rPr>
            </a:br>
            <a:r>
              <a:rPr lang="en-US" sz="4400" b="1" kern="1400" dirty="0">
                <a:solidFill>
                  <a:srgbClr val="990033"/>
                </a:solidFill>
                <a:effectLst>
                  <a:outerShdw blurRad="38100" dist="38100" dir="2700000" algn="tl">
                    <a:srgbClr val="000000">
                      <a:alpha val="43137"/>
                    </a:srgbClr>
                  </a:outerShdw>
                </a:effectLst>
                <a:latin typeface="Arial Narrow" pitchFamily="34" charset="0"/>
              </a:rPr>
              <a:t>for water!</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931225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ctr" eaLnBrk="1" fontAlgn="auto" hangingPunct="1">
              <a:lnSpc>
                <a:spcPct val="110000"/>
              </a:lnSpc>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lnSpc>
                <a:spcPct val="110000"/>
              </a:lnSpc>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lnSpc>
                <a:spcPct val="110000"/>
              </a:lnSpc>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How much do you really</a:t>
            </a:r>
            <a:b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want goodness in your life?</a:t>
            </a:r>
          </a:p>
        </p:txBody>
      </p:sp>
    </p:spTree>
    <p:extLst>
      <p:ext uri="{BB962C8B-B14F-4D97-AF65-F5344CB8AC3E}">
        <p14:creationId xmlns:p14="http://schemas.microsoft.com/office/powerpoint/2010/main" val="1100219880"/>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Let’s look at hunger.</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B. Let’s look at thirst.</a:t>
            </a:r>
          </a:p>
          <a:p>
            <a:pPr marL="609600" indent="-609600" algn="just" eaLnBrk="1" fontAlgn="auto" hangingPunct="1">
              <a:spcAft>
                <a:spcPts val="0"/>
              </a:spcAft>
              <a:buFont typeface="Wingdings 2" panose="05020102010507070707" pitchFamily="18" charset="2"/>
              <a:buNone/>
              <a:defRPr/>
            </a:pPr>
            <a:r>
              <a:rPr lang="en-US" sz="4400" b="1" kern="1400" dirty="0">
                <a:solidFill>
                  <a:srgbClr val="990033"/>
                </a:solidFill>
                <a:effectLst>
                  <a:outerShdw blurRad="38100" dist="38100" dir="2700000" algn="tl">
                    <a:srgbClr val="000000">
                      <a:alpha val="43137"/>
                    </a:srgbClr>
                  </a:outerShdw>
                </a:effectLst>
                <a:latin typeface="Arial Narrow" pitchFamily="34" charset="0"/>
              </a:rPr>
              <a:t>C. God wants you to </a:t>
            </a:r>
            <a:r>
              <a:rPr lang="en-US" sz="4400" b="1" kern="1400">
                <a:solidFill>
                  <a:srgbClr val="990033"/>
                </a:solidFill>
                <a:effectLst>
                  <a:outerShdw blurRad="38100" dist="38100" dir="2700000" algn="tl">
                    <a:srgbClr val="000000">
                      <a:alpha val="43137"/>
                    </a:srgbClr>
                  </a:outerShdw>
                </a:effectLst>
                <a:latin typeface="Arial Narrow" pitchFamily="34" charset="0"/>
              </a:rPr>
              <a:t>be “the </a:t>
            </a:r>
            <a:r>
              <a:rPr lang="en-US" sz="4400" b="1" kern="1400" dirty="0">
                <a:solidFill>
                  <a:srgbClr val="990033"/>
                </a:solidFill>
                <a:effectLst>
                  <a:outerShdw blurRad="38100" dist="38100" dir="2700000" algn="tl">
                    <a:srgbClr val="000000">
                      <a:alpha val="43137"/>
                    </a:srgbClr>
                  </a:outerShdw>
                </a:effectLst>
                <a:latin typeface="Arial Narrow" pitchFamily="34" charset="0"/>
              </a:rPr>
              <a:t>salt of </a:t>
            </a:r>
            <a:r>
              <a:rPr lang="en-US" sz="4400" b="1" kern="1400">
                <a:solidFill>
                  <a:srgbClr val="990033"/>
                </a:solidFill>
                <a:effectLst>
                  <a:outerShdw blurRad="38100" dist="38100" dir="2700000" algn="tl">
                    <a:srgbClr val="000000">
                      <a:alpha val="43137"/>
                    </a:srgbClr>
                  </a:outerShdw>
                </a:effectLst>
                <a:latin typeface="Arial Narrow" pitchFamily="34" charset="0"/>
              </a:rPr>
              <a:t>the earth” </a:t>
            </a:r>
            <a:r>
              <a:rPr lang="en-US" sz="4400" b="1" kern="1400" dirty="0">
                <a:solidFill>
                  <a:srgbClr val="990033"/>
                </a:solidFill>
                <a:effectLst>
                  <a:outerShdw blurRad="38100" dist="38100" dir="2700000" algn="tl">
                    <a:srgbClr val="000000">
                      <a:alpha val="43137"/>
                    </a:srgbClr>
                  </a:outerShdw>
                </a:effectLst>
                <a:latin typeface="Arial Narrow" pitchFamily="34" charset="0"/>
              </a:rPr>
              <a:t>to others!</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5:13 - You are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salt of the earth</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if the salt loses its saltiness, how can it be made salty again? It is no longer good for anything, except to be thrown out and trampled by men.</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6831434"/>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does this say about what the righteousness in your life can mean to others?</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It Mean to Hunger &amp; Thirst?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7516883"/>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Righteousness?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Does It Mean to Hunger &amp; Thirst?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What Does It Mean to Be Filled?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58633297"/>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When you live the life God created you to live - you become filled!</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Does It Mean to Be Filled?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3117582"/>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When you live the life God created you to live - you become filled!</a:t>
            </a:r>
          </a:p>
          <a:p>
            <a:pPr marL="609600" indent="-609600" algn="just" eaLnBrk="1" fontAlgn="auto" hangingPunct="1">
              <a:spcAft>
                <a:spcPts val="0"/>
              </a:spcAft>
              <a:buFont typeface="Wingdings 2" panose="05020102010507070707" pitchFamily="18" charset="2"/>
              <a:buNone/>
              <a:defRPr/>
            </a:pPr>
            <a:r>
              <a:rPr lang="en-US" sz="26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12:1-2 - Therefore, I urge you, brothers, in view of God's mercy, to offer your bodies as living sacrifices, </a:t>
            </a:r>
            <a:r>
              <a:rPr lang="en-US" sz="26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and pleasing to God—this is your spiritual act of worship</a:t>
            </a:r>
            <a:r>
              <a:rPr lang="en-US" sz="26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not conform any longer to the pattern of this world, but be transformed by the renewing of your mind. </a:t>
            </a:r>
            <a:r>
              <a:rPr lang="en-US" sz="26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you will be able to test and approve what God's will is—his good, pleasing and perfect</a:t>
            </a:r>
            <a:r>
              <a:rPr lang="en-US" sz="26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will.</a:t>
            </a:r>
            <a:endParaRPr lang="en-US" sz="26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Does It Mean to Be Filled?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4257313"/>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When you live the life God created you to live - you become filled!</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 You get meaning - purpose - peace</a:t>
            </a: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609600" indent="-609600" algn="ctr" eaLnBrk="1" fontAlgn="auto" hangingPunct="1">
              <a:spcAft>
                <a:spcPts val="0"/>
              </a:spcAft>
              <a:buFont typeface="Wingdings 2" panose="05020102010507070707" pitchFamily="18" charset="2"/>
              <a:buNone/>
              <a:defRPr/>
            </a:pPr>
            <a:r>
              <a:rPr lang="en-US" sz="4400" b="1" kern="1400" dirty="0">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All the elements in life God</a:t>
            </a:r>
            <a:br>
              <a:rPr lang="en-US" sz="4400" b="1" kern="1400" dirty="0">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br>
            <a:r>
              <a:rPr lang="en-US" sz="4400" b="1" kern="1400" dirty="0">
                <a:solidFill>
                  <a:srgbClr val="008000"/>
                </a:solidFill>
                <a:effectLst>
                  <a:outerShdw blurRad="38100" dist="38100" dir="2700000" algn="tl">
                    <a:srgbClr val="000000">
                      <a:alpha val="43137"/>
                    </a:srgbClr>
                  </a:outerShdw>
                </a:effectLst>
                <a:latin typeface="Arial Narrow" pitchFamily="34" charset="0"/>
                <a:cs typeface="Arial" panose="020B0604020202020204" pitchFamily="34" charset="0"/>
              </a:rPr>
              <a:t>designed for you to have!</a:t>
            </a:r>
            <a:endParaRPr lang="en-US" sz="2800" kern="1400" dirty="0">
              <a:ln>
                <a:noFill/>
              </a:ln>
              <a:solidFill>
                <a:srgbClr val="008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Does It Mean to Be Filled?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3596456"/>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What is your attitude concerning righteousness?</a:t>
            </a:r>
          </a:p>
        </p:txBody>
      </p:sp>
    </p:spTree>
    <p:extLst>
      <p:ext uri="{BB962C8B-B14F-4D97-AF65-F5344CB8AC3E}">
        <p14:creationId xmlns:p14="http://schemas.microsoft.com/office/powerpoint/2010/main" val="1761118752"/>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What is your attitude concerning righteousness?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Hunger &amp; Thirst for a righteous life pleasing to Lord Jesus!</a:t>
            </a:r>
          </a:p>
        </p:txBody>
      </p:sp>
    </p:spTree>
    <p:extLst>
      <p:ext uri="{BB962C8B-B14F-4D97-AF65-F5344CB8AC3E}">
        <p14:creationId xmlns:p14="http://schemas.microsoft.com/office/powerpoint/2010/main" val="601779064"/>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Righteousness?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Righteousness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equity, justice, being right.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None/>
              <a:defRPr/>
            </a:pPr>
            <a:r>
              <a:rPr lang="en-US" sz="2800" b="1" kern="1400" dirty="0">
                <a:ln>
                  <a:noFill/>
                </a:ln>
                <a:solidFill>
                  <a:srgbClr val="000000"/>
                </a:solidFill>
                <a:effectLst>
                  <a:outerShdw blurRad="38100" dist="38100" dir="2700000" algn="tl">
                    <a:srgbClr val="000000">
                      <a:alpha val="43137"/>
                    </a:srgbClr>
                  </a:outerShdw>
                </a:effectLst>
                <a:latin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δικαιοσύνη</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Righteousness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equity, justice, being right.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whatever conforms to the 	revealed word of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None/>
              <a:defRPr/>
            </a:pPr>
            <a:r>
              <a:rPr lang="en-US" sz="2800" b="1" kern="1400" dirty="0">
                <a:ln>
                  <a:noFill/>
                </a:ln>
                <a:solidFill>
                  <a:srgbClr val="000000"/>
                </a:solidFill>
                <a:effectLst>
                  <a:outerShdw blurRad="38100" dist="38100" dir="2700000" algn="tl">
                    <a:srgbClr val="000000">
                      <a:alpha val="43137"/>
                    </a:srgbClr>
                  </a:outerShdw>
                </a:effectLst>
                <a:latin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δικαιοσύνη</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2889857356"/>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Righteousness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equity, justice, being right.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whatever conforms to the 	revealed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Then - it became the result of 	obedience to God’s will!</a:t>
            </a:r>
          </a:p>
          <a:p>
            <a:pPr marL="609600" indent="-609600" algn="just" eaLnBrk="1" fontAlgn="auto" hangingPunct="1">
              <a:spcAft>
                <a:spcPts val="0"/>
              </a:spcAft>
              <a:buNone/>
              <a:defRPr/>
            </a:pPr>
            <a:endParaRPr lang="en-US" sz="2800" b="1" kern="1400" dirty="0">
              <a:ln>
                <a:noFill/>
              </a:ln>
              <a:solidFill>
                <a:srgbClr val="000000"/>
              </a:solidFill>
              <a:effectLst>
                <a:outerShdw blurRad="38100" dist="38100" dir="2700000" algn="tl">
                  <a:srgbClr val="000000">
                    <a:alpha val="43137"/>
                  </a:srgbClr>
                </a:outerShdw>
              </a:effectLst>
              <a:latin typeface="Segoe UI Symbol" panose="020B0502040204020203" pitchFamily="34" charset="0"/>
            </a:endParaRPr>
          </a:p>
          <a:p>
            <a:pPr marL="609600" indent="-609600" algn="just" eaLnBrk="1" fontAlgn="auto" hangingPunct="1">
              <a:spcAft>
                <a:spcPts val="0"/>
              </a:spcAft>
              <a:buNone/>
              <a:defRPr/>
            </a:pPr>
            <a:r>
              <a:rPr lang="en-US" sz="2800" b="1" kern="1400" dirty="0">
                <a:ln>
                  <a:noFill/>
                </a:ln>
                <a:solidFill>
                  <a:srgbClr val="000000"/>
                </a:solidFill>
                <a:effectLst>
                  <a:outerShdw blurRad="38100" dist="38100" dir="2700000" algn="tl">
                    <a:srgbClr val="000000">
                      <a:alpha val="43137"/>
                    </a:srgbClr>
                  </a:outerShdw>
                </a:effectLst>
                <a:latin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δικαιοσύνη</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811372985"/>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Righteousness.</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3:15 - Jesus replied, "Let it be so now; it is proper for us to do this to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fulfill all righteousness</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174934493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Righteousness.</a:t>
            </a:r>
          </a:p>
          <a:p>
            <a:pPr marL="609600" indent="-609600" algn="just" eaLnBrk="1" fontAlgn="auto" hangingPunct="1">
              <a:spcAft>
                <a:spcPts val="0"/>
              </a:spcAft>
              <a:buFont typeface="Wingdings 2" panose="05020102010507070707" pitchFamily="18" charset="2"/>
              <a:buNone/>
              <a:defRPr/>
            </a:pP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3:15 - Jesus replied, "Let it be so now; it is proper for us to do this to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fulfill all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righteousness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6:1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careful not to do your '</a:t>
            </a:r>
            <a:r>
              <a:rPr lang="en-US" sz="2800" b="1" u="sng"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of righteousness</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before men, to be seen by them. If you do, you will have no reward from your Father in heaven.</a:t>
            </a:r>
            <a:endParaRPr lang="en-US" sz="28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Righteousness?</a:t>
            </a:r>
          </a:p>
        </p:txBody>
      </p:sp>
    </p:spTree>
    <p:extLst>
      <p:ext uri="{BB962C8B-B14F-4D97-AF65-F5344CB8AC3E}">
        <p14:creationId xmlns:p14="http://schemas.microsoft.com/office/powerpoint/2010/main" val="541172444"/>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27099</TotalTime>
  <Words>1552</Words>
  <Application>Microsoft Office PowerPoint</Application>
  <PresentationFormat>On-screen Show (4:3)</PresentationFormat>
  <Paragraphs>209</Paragraphs>
  <Slides>37</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Arial Narrow</vt:lpstr>
      <vt:lpstr>Calibri</vt:lpstr>
      <vt:lpstr>Franklin Gothic Medium</vt:lpstr>
      <vt:lpstr>Lucida Sans Unicode</vt:lpstr>
      <vt:lpstr>Segoe UI Symbol</vt:lpstr>
      <vt:lpstr>Times New Roman</vt:lpstr>
      <vt:lpstr>Wingdings 2</vt:lpstr>
      <vt:lpstr>Trek</vt:lpstr>
      <vt:lpstr>a  longing  for what  is  right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1587</cp:revision>
  <dcterms:created xsi:type="dcterms:W3CDTF">2005-04-23T22:37:40Z</dcterms:created>
  <dcterms:modified xsi:type="dcterms:W3CDTF">2021-07-14T20:17:07Z</dcterms:modified>
</cp:coreProperties>
</file>