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398" r:id="rId2"/>
    <p:sldId id="2028" r:id="rId3"/>
    <p:sldId id="2089" r:id="rId4"/>
    <p:sldId id="1932" r:id="rId5"/>
    <p:sldId id="1362" r:id="rId6"/>
    <p:sldId id="1503" r:id="rId7"/>
    <p:sldId id="2117" r:id="rId8"/>
    <p:sldId id="2118" r:id="rId9"/>
    <p:sldId id="2119" r:id="rId10"/>
    <p:sldId id="2120" r:id="rId11"/>
    <p:sldId id="2121" r:id="rId12"/>
    <p:sldId id="2122" r:id="rId13"/>
    <p:sldId id="2123" r:id="rId14"/>
    <p:sldId id="2124" r:id="rId15"/>
    <p:sldId id="2125" r:id="rId16"/>
    <p:sldId id="2126" r:id="rId17"/>
    <p:sldId id="2127" r:id="rId18"/>
    <p:sldId id="2128" r:id="rId19"/>
    <p:sldId id="2106" r:id="rId20"/>
    <p:sldId id="2129" r:id="rId21"/>
    <p:sldId id="2130" r:id="rId22"/>
    <p:sldId id="2131" r:id="rId23"/>
    <p:sldId id="2132" r:id="rId24"/>
    <p:sldId id="2133" r:id="rId25"/>
    <p:sldId id="2134" r:id="rId26"/>
    <p:sldId id="1708" r:id="rId27"/>
    <p:sldId id="2135" r:id="rId28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00"/>
    <a:srgbClr val="339966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645" autoAdjust="0"/>
    <p:restoredTop sz="90401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A80EADD6-0DCA-4A48-A323-E66B14318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B16E9F22-E2DB-40CE-8016-3BF21F055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DFA589C0-1651-492D-BC10-34B06C4D21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3260D463-E0FC-42D9-9230-99B73CAEE9E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AEC40F-A08E-4EC1-B4E8-6B25277B8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151B4D-3B23-4A51-A0BB-97562BA5B4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36856-0A25-462D-B27A-24B94A6B11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03377A-EE62-47E3-A1B6-E640C4E8A5FE}" type="datetimeFigureOut">
              <a:rPr lang="en-US"/>
              <a:pPr>
                <a:defRPr/>
              </a:pPr>
              <a:t>7/7/2021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3100E2-9967-42B8-83A5-4904F8AAB3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768629-0799-4951-A450-B860489B1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57EBD-2C7B-42A0-BDED-7D82195560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BD31E-15F5-41BA-87C4-58F5A2F1CF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CE6759-3CF3-4052-88A9-BF2DF2954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046B190-4B90-464A-B8FA-D5D8EBBCDC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CD3F686-1EC4-4F5D-AD87-694EEA87BD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D31F524-A01D-4CF2-A0C7-71DB0760D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82F1F3-DE9D-4CFC-BD6F-6E45E7473FA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67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66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88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15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3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10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56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84C433F-C223-4A61-94D0-0B779999C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01BFE1F-B3B7-4767-B3E1-ECCD40A384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FB3B7E8-CEE0-44D6-889A-9A9EBCA5C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A7B3B3-67F4-4AB5-85E5-16CFDD9D2CE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98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5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2728BFF-B512-43F0-86E5-111564F69D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52E4A66-CB66-46D4-B39E-2937E25E50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912A88A-50CB-4202-8DF4-A5E2CBEB9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93DF36-D8D4-43C4-9B84-279C126A10A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01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27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64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013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5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998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8BEE4A8F-8622-47D0-A162-746F3BE59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66D46376-A53E-4975-AE7E-D5125DCDE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02CA85E0-79D7-443B-A2B9-A9AE6C90A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0ADCC-5B69-446A-BAC8-B0E7899786F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8BEE4A8F-8622-47D0-A162-746F3BE59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66D46376-A53E-4975-AE7E-D5125DCDE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02CA85E0-79D7-443B-A2B9-A9AE6C90A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0ADCC-5B69-446A-BAC8-B0E7899786F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3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2728BFF-B512-43F0-86E5-111564F69D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52E4A66-CB66-46D4-B39E-2937E25E50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912A88A-50CB-4202-8DF4-A5E2CBEB9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93DF36-D8D4-43C4-9B84-279C126A10A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9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C1E4385-54AE-448E-A15A-4EF8EDDC07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9175938-7DDD-44D1-96C8-B9C17E2711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0D07185-A97E-4009-8AE5-809AF1EC0A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03D91-393B-48A8-B7AB-6D31E100FCA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3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84C433F-C223-4A61-94D0-0B779999C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01BFE1F-B3B7-4767-B3E1-ECCD40A384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FB3B7E8-CEE0-44D6-889A-9A9EBCA5C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A7B3B3-67F4-4AB5-85E5-16CFDD9D2CE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5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8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5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2B8D6F28-6814-450F-9021-16354BDE0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5661C0B9-35ED-46E9-9B1A-86BFCFB2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2791AB46-015E-4413-868C-50683942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77460E15-670C-4275-BC17-C1EE1831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05535-6656-46E6-8A50-ECEA10A4A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64127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1286DFC3-A236-462B-9864-F0A00343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8E653D2C-61BA-49D1-9261-347C2275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8B59FEB-D7A6-4D9B-92CD-14B50467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4393-8CC4-4189-978C-4A4ABA601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07591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1250-FF6B-492D-B869-87DE0E12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54522-C166-4C98-9EAC-A6EF2602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5457-7F9E-4643-839C-E52D6766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E46F92-C4E3-4C88-96E9-CE73EABBB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11912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75BA0C6-C0FE-4041-B081-A6AB20F9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920E10A9-65B8-4BA2-9473-51F91ADF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FF8E9DD8-A34C-47F4-A346-4EDCFB1A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76D955-32B3-42DB-A168-5DFE2D2F8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704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CE217F07-E4C8-44B3-9F4F-48B5A12E9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1973978E-9A04-4639-8049-F8B1704E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55778569-929F-4A3C-93B8-733599D0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34D00F44-9BED-4BD6-9E9A-546D47A1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355457-1309-4F3A-B43F-847D7E537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22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49B739BE-6326-44B8-B37A-B1E353A4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6A6C19AD-5910-422B-A2BF-8038AF1A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0A9AF1F-DA21-43AA-9232-22677764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6F5A-69BF-4BD5-A467-DDDA4BAB7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2542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4BDF4A0-2E17-4673-A287-4346E9761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740C93E8-DC6C-408C-9102-421B46E5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48FBCAA-8FA2-415B-B899-27D07270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7F1EF9F-A860-4E79-9E61-4C14690B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D6A9C-A5C9-4B76-ACF6-DE37AAC6E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5648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D65D4195-0FA5-4E6E-981C-937E1A02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E5968C99-ACA5-4484-A426-DE98E5E6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5EEFF-D75B-4CDC-955C-E21039DF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4DA0-AED9-4297-B4B4-6E514363B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27835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E32D5D3E-4416-49AA-9647-8310CFA6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7E80A939-8DFE-4AE7-8BF0-A974E879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D4FECC8-B8CE-4A15-83B8-7C57DF43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362D5C-DAE5-4881-B351-436B8D4BD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17310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B67CAA2-8EE0-480C-A482-2FA012142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5EDCAF27-6371-4BD0-AF09-EA6C3C01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82BD2E09-0634-442B-B960-0D60D572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5A1C1C-F955-41D6-9337-D8A30DE9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904CE8-7A7F-4CFF-8468-FE8A48584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61582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1566391-8258-42EC-9BFD-E1C8A2BB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7C0C7C-74A7-43FD-9A3F-5AC3DEFA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EDC67F8A-BA37-489B-8527-50569BC6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E0B14-A131-4D6C-A592-9F08F7067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40394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E3B226F9-F03B-4576-8C38-654ACD8BE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E558D7F6-6854-4CC0-B5B0-7E0FFD102F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4F81004-BF8C-441D-8723-E699D0257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ECC480B7-DDAC-4604-B635-21EDF70AB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1874E-252B-4DA9-909C-3CBCDAEA8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62C93B8F-28D1-4B7F-824B-F01A46500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127408CA-A364-4352-A363-63EE0BF5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FE087AF8-D711-4395-8602-22584E164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B45F6A8-E45F-4830-B854-D96223E46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9" r:id="rId1"/>
    <p:sldLayoutId id="2147485710" r:id="rId2"/>
    <p:sldLayoutId id="2147485711" r:id="rId3"/>
    <p:sldLayoutId id="2147485706" r:id="rId4"/>
    <p:sldLayoutId id="2147485712" r:id="rId5"/>
    <p:sldLayoutId id="2147485707" r:id="rId6"/>
    <p:sldLayoutId id="2147485713" r:id="rId7"/>
    <p:sldLayoutId id="2147485714" r:id="rId8"/>
    <p:sldLayoutId id="2147485715" r:id="rId9"/>
    <p:sldLayoutId id="2147485708" r:id="rId10"/>
    <p:sldLayoutId id="2147485716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665E191C-6C68-40E8-9914-ABEFC8AF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 humility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Examples: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 kern="140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Moses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Numbers 12:3 - Now Moses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was a very humble man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more humble than anyone else on the face of the earth.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578882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Examples: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4400" b="1" kern="140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 kern="140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 Jesus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400" b="1" kern="140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11:28-30 - Come to me, all you who are weary and burdened, and I will give you rest. Take my yoke upon you and learn from me,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I am gentle and humble in heart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and you will find rest for your souls. For my yoke is easy and my burden is light.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229887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762216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Titus 3:2 - </a:t>
            </a:r>
            <a:r>
              <a:rPr lang="en-US" sz="2800" b="1" u="sng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Slander no one</a:t>
            </a:r>
            <a:r>
              <a:rPr lang="en-US" sz="2800" b="1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to be </a:t>
            </a:r>
            <a:r>
              <a:rPr lang="en-US" sz="2800" b="1" u="sng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peaceable</a:t>
            </a:r>
            <a:r>
              <a:rPr lang="en-US" sz="2800" b="1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u="sng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considerate,</a:t>
            </a:r>
            <a:r>
              <a:rPr lang="en-US" sz="2800" b="1" kern="1400" spc="-35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to show true humility toward all men.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1177480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Colossians 3:12 - Therefore, as God's chosen people, holy and dearly loved, clothe yourselves with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compassion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kindness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humility,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gentleness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6908629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Timothy 6:11 - But you, man of God, flee from all this, and pursue righteousness, godliness, faith, love, endurance and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gentleness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49545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Galatians 6:1 - Brothers, if someone is caught in a sin, you who are spiritual should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him gently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But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watch yourself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or you also may be tempted.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629031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How do you express meekness in your life?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James 1:21 - Therefore, get rid of all moral filth and the evil that is so prevalent and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humbly accept the word planted in you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which can save you.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0324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3ED2478-E819-4B3F-BF62-656B32EC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DA47B08-2372-4944-B4C6-1EBFA33C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4400" b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 You Mean When You Say, “Meek”?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II. When Meekness is Evident in Your Life, What Do You Inherit?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66601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There are two words for “world” in the New Testament.</a:t>
            </a:r>
            <a:endParaRPr lang="el-GR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743936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AB642A0-8796-4627-906E-A549D998D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5902CFE-A099-42DE-9F76-7765930C8C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1.  The beatitudes are exclamations.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“You are so fortunate when . . . 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because . . !”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There are two words for “world” in the New Testament.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 kern="140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Cosmos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world, universe, 	order or arrangement. It’s 	earthly society in contrast to the 	family of God!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1800" b="1" kern="1400">
              <a:ln>
                <a:noFill/>
              </a:ln>
              <a:solidFill>
                <a:srgbClr val="000000"/>
              </a:solidFill>
              <a:effectLst/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* </a:t>
            </a:r>
            <a:r>
              <a:rPr lang="el-GR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κόσμος</a:t>
            </a:r>
            <a:endParaRPr lang="el-GR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624003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There are two words for “world” in the New Testament.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4400" b="1" kern="140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 kern="140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Gay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actual earth. The 	land apart from the people who 	dwell in it. </a:t>
            </a:r>
            <a:r>
              <a:rPr lang="en-US" sz="4400" b="1" u="sng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This is the word here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!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1800" b="1" kern="1400">
              <a:ln>
                <a:noFill/>
              </a:ln>
              <a:solidFill>
                <a:srgbClr val="000000"/>
              </a:solidFill>
              <a:effectLst/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2800" b="1" kern="1400">
              <a:ln>
                <a:noFill/>
              </a:ln>
              <a:solidFill>
                <a:schemeClr val="tx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l-GR" sz="2800" b="1" kern="1400">
                <a:ln>
                  <a:noFill/>
                </a:ln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γῆ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622697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Matthew 5:5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a quote from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37:11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the meek will inherit the land and enjoy great peace</a:t>
            </a:r>
            <a:r>
              <a:rPr lang="en-US" sz="1800" b="1" kern="1400">
                <a:solidFill>
                  <a:srgbClr val="9D3B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b="1" kern="140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675469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Matthew 5:5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a quote from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37:11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the meek will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inherit the land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enjoy great peace</a:t>
            </a:r>
            <a:r>
              <a:rPr lang="en-US" sz="1800" b="1" kern="1400">
                <a:solidFill>
                  <a:srgbClr val="9D3B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1800" b="1" kern="1400">
              <a:solidFill>
                <a:srgbClr val="9D3B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To the Jew, Land = </a:t>
            </a:r>
            <a:r>
              <a:rPr lang="en-US" sz="4400" b="1" u="sng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 Promised Land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6888263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Matthew 5:5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a quote from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37:11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the meek will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inherit the land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enjoy great peace</a:t>
            </a:r>
            <a:r>
              <a:rPr lang="en-US" sz="1800" b="1" kern="1400">
                <a:solidFill>
                  <a:srgbClr val="9D3B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1800" b="1" kern="1400">
              <a:solidFill>
                <a:srgbClr val="9D3B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4400" b="1" kern="140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Christians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Land = </a:t>
            </a:r>
            <a:r>
              <a:rPr lang="en-US" sz="4400" b="1" u="sng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Heaven</a:t>
            </a: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566121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has promised His children a home in His presence Forever!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14:1-2 - Do not let your hearts be troubled. Trust in God; trust also in me.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my Father's house are many rooms;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if it were not so, I would have told you.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 am going there to   a place for you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When Meekness is Evident in Your Life,</a:t>
            </a:r>
            <a:b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Inherit?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431933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0403BAE-A080-4801-94DE-5E41A176A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0748077-6D4B-4BE3-ADBF-1AB2EF93A3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God sometimes uses trials to mold in you the character trait of meekness!</a:t>
            </a: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0403BAE-A080-4801-94DE-5E41A176A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0748077-6D4B-4BE3-ADBF-1AB2EF93A3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God sometimes uses trials to mold in you the character trait of meekness!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Be patient!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Let God develop in you the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“gentle strength” of meekness!</a:t>
            </a:r>
          </a:p>
        </p:txBody>
      </p:sp>
    </p:spTree>
    <p:extLst>
      <p:ext uri="{BB962C8B-B14F-4D97-AF65-F5344CB8AC3E}">
        <p14:creationId xmlns:p14="http://schemas.microsoft.com/office/powerpoint/2010/main" val="176111875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AB642A0-8796-4627-906E-A549D998D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5902CFE-A099-42DE-9F76-7765930C8C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2.  These beatitudes are the character traits He is molding into you so you can experience the final results!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5015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9857E94-7744-48D7-8414-E35F9CBE2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A911AFF-110F-4679-838E-F194A3E62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5:5</a:t>
            </a:r>
            <a:endParaRPr lang="en-US" sz="2800" b="1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Blessed are the meek, for they will inherit the earth.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98447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3ED2478-E819-4B3F-BF62-656B32EC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DA47B08-2372-4944-B4C6-1EBFA33C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 You Mean When You Say, “Meek”?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Meek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gentleness &amp; humbleness.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* </a:t>
            </a:r>
            <a:r>
              <a:rPr lang="el-GR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πραΰς</a:t>
            </a:r>
            <a:endParaRPr lang="el-GR" sz="2800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Meek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gentleness &amp; humbleness.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Aristotle: “It’s the happy 	medium between excessive 	anger &amp; no anger at all.”</a:t>
            </a: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2800" b="1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* </a:t>
            </a:r>
            <a:r>
              <a:rPr lang="el-GR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πραΰς</a:t>
            </a:r>
            <a:endParaRPr lang="el-GR" sz="2800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7901426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Meek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gentleness &amp; humbleness.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“A gentleness of strength” like 	a domesticated animal submis-	sive to its master.</a:t>
            </a: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2800" b="1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* </a:t>
            </a:r>
            <a:r>
              <a:rPr lang="el-GR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πραΰς</a:t>
            </a:r>
            <a:endParaRPr lang="el-GR" sz="2800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881173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Meek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gentleness &amp; humbleness.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Then - “recognizing your own 	weakness or ignorance”.</a:t>
            </a: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2800" b="1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endParaRPr lang="en-US" sz="2800" b="1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* </a:t>
            </a:r>
            <a:r>
              <a:rPr lang="el-GR" sz="2800" b="1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</a:rPr>
              <a:t>πραΰς</a:t>
            </a:r>
            <a:endParaRPr lang="el-GR" sz="2800" kern="140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 You Mean When You Say, “Meek”?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476080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26857</TotalTime>
  <Words>1133</Words>
  <Application>Microsoft Office PowerPoint</Application>
  <PresentationFormat>On-screen Show (4:3)</PresentationFormat>
  <Paragraphs>149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Franklin Gothic Medium</vt:lpstr>
      <vt:lpstr>Lucida Sans Unicode</vt:lpstr>
      <vt:lpstr>Segoe UI Symbol</vt:lpstr>
      <vt:lpstr>Times New Roman</vt:lpstr>
      <vt:lpstr>Wingdings 2</vt:lpstr>
      <vt:lpstr>Trek</vt:lpstr>
      <vt:lpstr>true  humility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1565</cp:revision>
  <dcterms:created xsi:type="dcterms:W3CDTF">2005-04-23T22:37:40Z</dcterms:created>
  <dcterms:modified xsi:type="dcterms:W3CDTF">2021-07-08T00:14:32Z</dcterms:modified>
</cp:coreProperties>
</file>