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handoutMasterIdLst>
    <p:handoutMasterId r:id="rId47"/>
  </p:handoutMasterIdLst>
  <p:sldIdLst>
    <p:sldId id="398" r:id="rId2"/>
    <p:sldId id="1932" r:id="rId3"/>
    <p:sldId id="2028" r:id="rId4"/>
    <p:sldId id="2029" r:id="rId5"/>
    <p:sldId id="1362" r:id="rId6"/>
    <p:sldId id="1503" r:id="rId7"/>
    <p:sldId id="2030" r:id="rId8"/>
    <p:sldId id="2031" r:id="rId9"/>
    <p:sldId id="2032" r:id="rId10"/>
    <p:sldId id="2033" r:id="rId11"/>
    <p:sldId id="2034" r:id="rId12"/>
    <p:sldId id="2035" r:id="rId13"/>
    <p:sldId id="2036" r:id="rId14"/>
    <p:sldId id="2038" r:id="rId15"/>
    <p:sldId id="2039" r:id="rId16"/>
    <p:sldId id="2040" r:id="rId17"/>
    <p:sldId id="2041" r:id="rId18"/>
    <p:sldId id="2042" r:id="rId19"/>
    <p:sldId id="2043" r:id="rId20"/>
    <p:sldId id="2044" r:id="rId21"/>
    <p:sldId id="2045" r:id="rId22"/>
    <p:sldId id="1762" r:id="rId23"/>
    <p:sldId id="2046" r:id="rId24"/>
    <p:sldId id="2047" r:id="rId25"/>
    <p:sldId id="2048" r:id="rId26"/>
    <p:sldId id="2049" r:id="rId27"/>
    <p:sldId id="2050" r:id="rId28"/>
    <p:sldId id="2051" r:id="rId29"/>
    <p:sldId id="2052" r:id="rId30"/>
    <p:sldId id="2053" r:id="rId31"/>
    <p:sldId id="2054" r:id="rId32"/>
    <p:sldId id="2055" r:id="rId33"/>
    <p:sldId id="2056" r:id="rId34"/>
    <p:sldId id="2057" r:id="rId35"/>
    <p:sldId id="2058" r:id="rId36"/>
    <p:sldId id="2059" r:id="rId37"/>
    <p:sldId id="2060" r:id="rId38"/>
    <p:sldId id="2061" r:id="rId39"/>
    <p:sldId id="2062" r:id="rId40"/>
    <p:sldId id="2063" r:id="rId41"/>
    <p:sldId id="2064" r:id="rId42"/>
    <p:sldId id="2065" r:id="rId43"/>
    <p:sldId id="2066" r:id="rId44"/>
    <p:sldId id="1708" r:id="rId45"/>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18959F8D-6E67-43EC-B621-D1A1A2764DE5}"/>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CEE1D231-2832-49B5-980E-9443D469898B}"/>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B6B90E5C-39BE-4160-B96C-729176C83524}"/>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0DF4E6AB-F531-4C99-907C-0717E7EACD1B}"/>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110635B9-5964-4C68-864F-E9019AD9AE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97E123-C6A5-4CC5-80E8-CA239DC02D90}"/>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02714619-E882-45C6-ABE2-CF93612ADC96}"/>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E5400604-5299-46C1-8A00-932F152CDFE6}"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C8CD70A5-571D-4876-9C93-F8FDACA98CD2}"/>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F7230C33-D377-41FA-AD30-D9120748EF21}"/>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1DC3933-1FCF-46BB-B6BE-E9A9B1080B53}"/>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A769D3F1-689D-4F08-B18D-316D34F8D86A}"/>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5BC61D5-29C2-4597-A654-AE86592DC97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0B77F18-5933-4E12-942E-BF379399BD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1E4E33FE-D975-4430-BCC2-1C5C724369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F79EEECA-BE75-4AD3-80DB-10E1A3D859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51F1D9-3722-4B92-BF86-FBEDF538141F}"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AD6D1569-1600-4356-ADE4-56B46F0DD1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60AD0A9C-61F0-47E2-A02C-D84CFEBD9F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6EB555B7-94AD-415F-8082-500DEB86B2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8534B7-B67B-4CED-9A1E-6CC094A8C19D}"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E40B527-92A0-4709-B181-F7AC1D22E3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EC65DFDA-CEB3-4DB9-AAFF-CBFA4A5327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CDB35A8B-F740-4DA4-8F5D-334491071E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1F34C5-1CA2-4537-B1D3-9CBDAE41A25F}"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329A7E98-1AF3-4C80-B004-E9B02082C1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B126006E-D4A1-4793-AAEF-4417BF16FF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B3CAB79C-A746-44C6-83CA-06EDDF65F8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9A3CAC-1803-4B6C-A70A-0CB717A0903D}"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477D7F20-9A4E-4182-9FDA-10ECA7456D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C6D11926-A618-46F5-B52A-B9D141D430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C74E848B-5F3D-4416-BE3F-B15144E56A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4DA0D1-36C9-4F74-86EA-64780E5D5B5B}"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55EB45A-5EE1-4556-B609-83D9BD5BCB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BE69F615-8FF5-49A3-B60B-24FB0AF75D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04B13893-357E-4D8C-912D-E2C8A6B86F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BC29DB-CB85-4BCD-9AA3-D063072F77B3}"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1BB2F75F-34AC-442D-9200-7F16E7B986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A54B597C-903A-4C53-AF80-850FF103C8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81455AF0-AE77-4C7C-BF83-BD78B232F2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573957-E378-4136-91C9-67A9D4127DA5}"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10FDAFB3-1C9E-4A86-A265-DC956F8852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86485B21-432F-446B-987E-055DBA305E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2A2A1826-A6EE-4972-8F09-33868D6E6C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8D0A4B-1A3B-4F32-8AAF-B40778205993}"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97E5D71D-86C9-4B95-9616-BE4893893F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2588689A-FC99-4E6A-BDEA-B22EC6DBBB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6F1B17E7-081C-4FB9-BBB2-060DF6DA82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A5EB89-3BC1-453D-B150-22BBEC69B1CA}"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1CF51271-5110-4081-A211-0DE64FB8A4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1450B795-03A1-4614-B31A-D978F0DC94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723B2F19-ECE8-45D0-856E-4BBE4CCC09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BD26F8-C110-4F71-B391-5C69BAF9A664}"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D6B5FB71-D787-498A-9993-74F91440CF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82FD00FB-EC72-44B2-8090-3FD63FE577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E9BE0180-B47D-4009-B913-33F97FD10D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154F0C-A6BC-4594-A6AA-D9DDD534F506}"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5CD24BC-4458-4DE8-9F79-BFA3EC4747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21F1CB2C-17CC-4278-BA67-3B726DA05C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E1C6209-36F2-431B-9745-855DB3D0AF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738F2C-30E5-4F53-B21B-34446FA39706}"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C95BECB8-E4EE-4B30-AC0D-99D17D7467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14591554-2943-4A15-9B60-42A2558A73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1F4C54C8-EB06-4353-A2DE-F13491364B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F0F3F3-7154-4A67-9824-3BFE4CC94A6D}"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689E28E6-9D1B-45DB-93A0-0D7B219021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83488061-0589-4B8E-8115-EE756A4ED1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A36C4C60-517E-476F-91B0-31DC15BCFC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9152D2-B555-4E52-8C3E-7F714D944B20}"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3FB2BC67-F74C-48D2-8058-3A75107097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E1B23514-4B5D-4A93-91CE-61B7173128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4F993046-5093-4B11-A555-E6D4135E84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D8C316-1CE2-4FCE-BBF5-B7FAEB2998EB}"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8F52F737-D26A-4277-AA99-6B5A8C1CF9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05058B1-873A-40C3-81FF-83069DB431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D1C042DA-8FB4-46FB-BBF9-CEF4062494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4CC55F-3E64-4090-9C8D-5B314AC08030}"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4A063F66-B379-4CA4-85B1-621787CD20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4EA6936E-FCF7-4357-BB09-1BAFCE1817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8102C7E2-024F-4359-894A-BF6723C32D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532508-07E5-4851-85BB-52700C60A9F7}"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9FD56A88-1EDF-40CC-8D47-43DF93119A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5A25A4A9-FB1D-4AF1-A916-92AF07FB9A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7287A024-66C3-4C83-B952-E0ECAF7D6A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FBEC73-5241-42DD-A679-7C7545191531}"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9BEBC858-3743-41C8-B574-21D2C76F5B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DBC4FE06-A353-46AA-B615-958228D822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9E844193-7A24-4BBC-AF2A-DF7A9925F8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959BC5-3CE2-4F53-B547-77E22FD3CA25}"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BA66F700-A224-4F19-AB5B-65D0EFDC60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F4C8D4F5-FBF8-48A1-9153-1603AF469C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351C4AD1-44F7-4FB5-8041-1BC7F679AD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88EE15-C3B4-443B-AA3F-3E82BD2EEB4B}"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E2A60BFC-31CA-469D-A257-D15CD617F1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8428E2C4-0A73-4B28-B710-0F943148D7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81866E46-4AE2-495E-9894-6CD62CE6F4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7B1819-5812-40FE-8965-B906A1725365}"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E381C536-D205-4B01-ABE3-53A1ECC87C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F207186C-4EFB-4B0E-AAC7-21EDD42A64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4A65933F-1A73-47F2-97CD-EC979D2815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BF47BD-E84C-4FAD-8238-E715F542B3F2}"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92350DA0-09DE-4A9C-9B4D-F64B35297D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FE4AE19-384A-4270-AC89-123F3F00E8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59032202-15B6-4A8C-B8CD-5877B56218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3C53AE-EF36-4C65-AE39-0F9ACD375844}"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05DAE4A9-C57A-4D2D-B987-4FDA162FC1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E7350293-71C4-4BF1-ACC9-406D4C1D7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D179214B-D92F-487A-9C97-9AC81E48B6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E18117-EA50-4EFB-BE28-57D9BFD0D8DE}"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CEDA5353-FE13-4931-ABFD-503D6332F4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14125FF9-2AC3-4FB1-8326-51C5905D49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086A4ADF-DA36-4764-B3FF-71BB2116C0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F86EF8-2CFF-4B58-864E-C59B1DEB8B6E}"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A75AD210-495C-42B5-8196-C8311B1EEC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FAFAFB7-C7A3-45E9-AF0B-0DB29386E8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2A0CF1A5-EA67-4464-A5DE-693C6BE79F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31E7CA-2135-4E84-B1FA-052EBF1FC4C8}"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93A9D2B2-DE1C-4AAB-90BD-387E398587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B3526CFE-29EF-4A24-8EDE-7F479EC2F0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82233E52-9459-4A10-8E7A-6F83A94FAA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C3A6C9-D301-4EEA-B613-330B1340877F}"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86837D1E-BB6E-4EC5-93B0-A96401EAC0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364524D1-4AED-44B9-8DF3-0374D8A08B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D07A82A7-5DE1-4072-9088-6BF9E7D611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505FFB-2472-44CE-BA81-489A00979693}"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144DD87E-4AF1-4952-85CD-7CDD169496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7F4F957C-FEBC-408A-8574-4C2E927764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D5561DC6-F374-483D-BC4A-FD260FBCDC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10935F-298F-4A34-AF69-EF1FA78E2914}"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728F0789-EB6F-45E9-8CB0-3CE3AEF15D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799D8AFC-3223-4162-BAC7-A30CC8A730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5539108C-ED68-423A-A985-DB7DFCF90D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399C32-E110-462B-8802-185FC0EFBFFD}"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7490F30B-00BA-4EF5-BBF1-94F94674DD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F0F54340-7DBF-492E-9E41-4095995525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4DF43531-4BDE-45C6-AA0F-651FA5A6DA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DE58D0-2F2F-41B2-9188-684E8B4ED4D7}"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684F16FC-F26E-42B0-A053-E566586E10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8C5A032D-BFEF-4373-9B15-A4706AA3D8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7C88C7CD-1815-4044-BBC4-C2DD4C79A2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0FFAA2-2F93-4EDE-B2E3-A216CC22BD64}"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3AFBE44A-6338-42CF-8ABF-BFE9CA5B03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48720A6F-2FBA-47ED-BCE5-686E2B1855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483ACAFC-56B9-41DB-95E7-C986CB1B3A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5CCD52-4186-40DA-98B1-BCD5BF186D35}"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696C25E3-9666-4138-9B85-99D6A3682B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3DAEAEAB-01D2-45D7-BA4A-550408CED6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15C9D8B9-1018-4763-88FC-DFFA825C6B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35E16B-341C-4019-A355-A6CB21837C22}"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EA998FA4-B554-434B-991A-029BA27B7B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351B0D94-DC5E-45EB-AB55-F7F816B656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D89616E8-90E7-4886-9F4E-4A6CC3D43A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FB4846-EB88-4838-81A2-26E3D58C0271}"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38C15EB8-A5A5-4D35-8801-07D75627F4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39D35774-7932-42F9-B116-1A5C96BF07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F7418461-83A3-4A09-87FC-B37A3C7259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8320B82-45A0-4955-9E49-FEC00093E2C1}"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62EB99CA-DB1B-48E2-BE21-387617E35E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392A0972-9CA3-4CB7-B30C-35B8D163BB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83CB78B1-0686-4A0E-B22A-D5E4E6F710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CA5D3E-F3EC-457F-8F0B-6F6873AB122F}"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A4A5FEFE-295A-447D-A2E9-F9A1350158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4EB02863-A411-42FD-B677-04FF0B891F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05619B37-E2FA-4492-8A92-79C364725A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E969507-0C8D-4F55-935D-1E7E850B8837}"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42583B23-A790-416E-B565-0AC334A330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EE5EC3E3-1457-432B-AE73-123B707A03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28F2AA70-14BE-4C64-AD4F-B9AA8FF0BE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FFA87D-EB7D-445C-B453-FCB1D3CFDE3B}"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934FB376-B5F6-4A7B-8CDE-B240632877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BA7EEB3-B520-48F2-9E7B-15493E8165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1BAA7296-1406-4C03-A72F-EC718AE40F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FBBEFF-1BBB-4EFA-9087-9DB04CC2BA49}"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0B5670D6-8E2A-40E1-ABED-A22096060C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AA395CE1-2C2A-441F-954C-35103F0C5E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3C865183-ED25-4031-A35D-FB315C8DA7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C569D3-04AA-4B69-A906-B0363EA90227}"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E3178E96-3C7E-4547-A0B5-6312E8FF97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D5AD9A3F-7CB2-401D-A368-F00B10C7AE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012E6747-40EF-4F93-91CD-DA7ABFABAC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857C30-3FE6-43F2-8743-EE5833A6F34F}"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9CC6F8C4-3103-46A7-B94A-615892FB38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D22B26B1-08B3-4F06-BB71-9D47BE0B51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EDDEF7F3-786B-458A-BBB0-50D2203E63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B778CC-8E03-46E2-AACF-506E17104042}"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E7ED8105-6E89-46F2-A706-CAEA025BCA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C776D966-6A61-4A0E-9A42-7EF7253F5A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71D0C3E3-1441-424A-89B2-A93C08BF82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B3AA98-B486-4991-8FEC-EBAD7CE30196}"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584A9D1-1873-419C-A3D8-D7EC58ED1A43}"/>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1791534B-54E6-4FAF-B4C0-6A6EE203C12B}"/>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C8959C79-720C-42BD-BA35-19C7C18E204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E54DABD1-549C-4389-BA9C-F8423B95C806}"/>
              </a:ext>
            </a:extLst>
          </p:cNvPr>
          <p:cNvSpPr>
            <a:spLocks noGrp="1"/>
          </p:cNvSpPr>
          <p:nvPr>
            <p:ph type="sldNum" sz="quarter" idx="12"/>
          </p:nvPr>
        </p:nvSpPr>
        <p:spPr>
          <a:xfrm>
            <a:off x="8229600" y="6473825"/>
            <a:ext cx="758825" cy="247650"/>
          </a:xfrm>
        </p:spPr>
        <p:txBody>
          <a:bodyPr/>
          <a:lstStyle>
            <a:lvl1pPr>
              <a:defRPr smtClean="0"/>
            </a:lvl1pPr>
          </a:lstStyle>
          <a:p>
            <a:pPr>
              <a:defRPr/>
            </a:pPr>
            <a:fld id="{921BBE86-3D92-4E1B-9780-A47B78879A98}" type="slidenum">
              <a:rPr lang="en-US" altLang="en-US"/>
              <a:pPr>
                <a:defRPr/>
              </a:pPr>
              <a:t>‹#›</a:t>
            </a:fld>
            <a:endParaRPr lang="en-US" altLang="en-US"/>
          </a:p>
        </p:txBody>
      </p:sp>
    </p:spTree>
    <p:extLst>
      <p:ext uri="{BB962C8B-B14F-4D97-AF65-F5344CB8AC3E}">
        <p14:creationId xmlns:p14="http://schemas.microsoft.com/office/powerpoint/2010/main" val="1224394137"/>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7B1A86C4-F409-4C90-A654-D219CBB0A703}"/>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787D83A6-E3A2-4D3D-A03A-FDEB86E5997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D46EE2FE-12E4-4944-8EC9-AA7D8519C17C}"/>
              </a:ext>
            </a:extLst>
          </p:cNvPr>
          <p:cNvSpPr>
            <a:spLocks noGrp="1"/>
          </p:cNvSpPr>
          <p:nvPr>
            <p:ph type="sldNum" sz="quarter" idx="12"/>
          </p:nvPr>
        </p:nvSpPr>
        <p:spPr/>
        <p:txBody>
          <a:bodyPr/>
          <a:lstStyle>
            <a:lvl1pPr>
              <a:defRPr/>
            </a:lvl1pPr>
          </a:lstStyle>
          <a:p>
            <a:pPr>
              <a:defRPr/>
            </a:pPr>
            <a:fld id="{4F35BA47-9365-4071-8F1F-5D84C59E535C}" type="slidenum">
              <a:rPr lang="en-US" altLang="en-US"/>
              <a:pPr>
                <a:defRPr/>
              </a:pPr>
              <a:t>‹#›</a:t>
            </a:fld>
            <a:endParaRPr lang="en-US" altLang="en-US"/>
          </a:p>
        </p:txBody>
      </p:sp>
    </p:spTree>
    <p:extLst>
      <p:ext uri="{BB962C8B-B14F-4D97-AF65-F5344CB8AC3E}">
        <p14:creationId xmlns:p14="http://schemas.microsoft.com/office/powerpoint/2010/main" val="385436388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F49D21-0D5C-4E8C-99B5-85B54FA635A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7AC34FC-2688-4120-86C8-8839DB7257F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2C1BCAB-FEDE-4D7C-991D-1A86F6675913}"/>
              </a:ext>
            </a:extLst>
          </p:cNvPr>
          <p:cNvSpPr>
            <a:spLocks noGrp="1"/>
          </p:cNvSpPr>
          <p:nvPr>
            <p:ph type="sldNum" sz="quarter" idx="12"/>
          </p:nvPr>
        </p:nvSpPr>
        <p:spPr/>
        <p:txBody>
          <a:bodyPr/>
          <a:lstStyle>
            <a:lvl1pPr>
              <a:defRPr smtClean="0"/>
            </a:lvl1pPr>
          </a:lstStyle>
          <a:p>
            <a:pPr>
              <a:defRPr/>
            </a:pPr>
            <a:fld id="{D0CB88B7-3E5B-42DF-B4BE-FBCEB526E016}" type="slidenum">
              <a:rPr lang="en-US" altLang="en-US"/>
              <a:pPr>
                <a:defRPr/>
              </a:pPr>
              <a:t>‹#›</a:t>
            </a:fld>
            <a:endParaRPr lang="en-US" altLang="en-US"/>
          </a:p>
        </p:txBody>
      </p:sp>
    </p:spTree>
    <p:extLst>
      <p:ext uri="{BB962C8B-B14F-4D97-AF65-F5344CB8AC3E}">
        <p14:creationId xmlns:p14="http://schemas.microsoft.com/office/powerpoint/2010/main" val="2011203350"/>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14483E97-40DF-4B25-B8BF-A4C28F08C58E}"/>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CCC35693-1988-4C93-8A7A-B67166E27C0D}"/>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D456FE47-FE43-4B32-A3EF-DC4B4EA91195}"/>
              </a:ext>
            </a:extLst>
          </p:cNvPr>
          <p:cNvSpPr>
            <a:spLocks noGrp="1"/>
          </p:cNvSpPr>
          <p:nvPr>
            <p:ph type="sldNum" sz="quarter" idx="12"/>
          </p:nvPr>
        </p:nvSpPr>
        <p:spPr>
          <a:xfrm>
            <a:off x="8229600" y="6473825"/>
            <a:ext cx="758825" cy="247650"/>
          </a:xfrm>
        </p:spPr>
        <p:txBody>
          <a:bodyPr/>
          <a:lstStyle>
            <a:lvl1pPr>
              <a:defRPr smtClean="0"/>
            </a:lvl1pPr>
          </a:lstStyle>
          <a:p>
            <a:pPr>
              <a:defRPr/>
            </a:pPr>
            <a:fld id="{7B99B473-DDC1-4A8F-8227-00026A28AFAD}" type="slidenum">
              <a:rPr lang="en-US" altLang="en-US"/>
              <a:pPr>
                <a:defRPr/>
              </a:pPr>
              <a:t>‹#›</a:t>
            </a:fld>
            <a:endParaRPr lang="en-US" altLang="en-US"/>
          </a:p>
        </p:txBody>
      </p:sp>
    </p:spTree>
    <p:extLst>
      <p:ext uri="{BB962C8B-B14F-4D97-AF65-F5344CB8AC3E}">
        <p14:creationId xmlns:p14="http://schemas.microsoft.com/office/powerpoint/2010/main" val="1222966026"/>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AFA5DFFF-50BD-476D-B5F3-AF2A26D31790}"/>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375CB902-A1B9-4802-A2FA-9AC71850EA09}"/>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36DF00C3-9650-4AA6-ADBC-E664DB90671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292BC36F-AFEA-4059-85B4-85E62DDC2C09}"/>
              </a:ext>
            </a:extLst>
          </p:cNvPr>
          <p:cNvSpPr>
            <a:spLocks noGrp="1"/>
          </p:cNvSpPr>
          <p:nvPr>
            <p:ph type="sldNum" sz="quarter" idx="12"/>
          </p:nvPr>
        </p:nvSpPr>
        <p:spPr/>
        <p:txBody>
          <a:bodyPr/>
          <a:lstStyle>
            <a:lvl1pPr>
              <a:defRPr smtClean="0"/>
            </a:lvl1pPr>
          </a:lstStyle>
          <a:p>
            <a:pPr>
              <a:defRPr/>
            </a:pPr>
            <a:fld id="{C08F829B-E1BF-4EE2-B2C9-747B43DD599C}" type="slidenum">
              <a:rPr lang="en-US" altLang="en-US"/>
              <a:pPr>
                <a:defRPr/>
              </a:pPr>
              <a:t>‹#›</a:t>
            </a:fld>
            <a:endParaRPr lang="en-US" altLang="en-US"/>
          </a:p>
        </p:txBody>
      </p:sp>
    </p:spTree>
    <p:extLst>
      <p:ext uri="{BB962C8B-B14F-4D97-AF65-F5344CB8AC3E}">
        <p14:creationId xmlns:p14="http://schemas.microsoft.com/office/powerpoint/2010/main" val="1910648161"/>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D846876-3F9F-4E61-9114-2D975B05B5DA}"/>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97E37A84-2460-40DF-803C-E7C9CBCC8E1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8E632E0C-52A6-4A0D-907D-37839A9737EB}"/>
              </a:ext>
            </a:extLst>
          </p:cNvPr>
          <p:cNvSpPr>
            <a:spLocks noGrp="1"/>
          </p:cNvSpPr>
          <p:nvPr>
            <p:ph type="sldNum" sz="quarter" idx="12"/>
          </p:nvPr>
        </p:nvSpPr>
        <p:spPr/>
        <p:txBody>
          <a:bodyPr/>
          <a:lstStyle>
            <a:lvl1pPr>
              <a:defRPr/>
            </a:lvl1pPr>
          </a:lstStyle>
          <a:p>
            <a:pPr>
              <a:defRPr/>
            </a:pPr>
            <a:fld id="{35EBCAAF-33A6-4C19-A04B-870601D44CFC}" type="slidenum">
              <a:rPr lang="en-US" altLang="en-US"/>
              <a:pPr>
                <a:defRPr/>
              </a:pPr>
              <a:t>‹#›</a:t>
            </a:fld>
            <a:endParaRPr lang="en-US" altLang="en-US"/>
          </a:p>
        </p:txBody>
      </p:sp>
    </p:spTree>
    <p:extLst>
      <p:ext uri="{BB962C8B-B14F-4D97-AF65-F5344CB8AC3E}">
        <p14:creationId xmlns:p14="http://schemas.microsoft.com/office/powerpoint/2010/main" val="2197131123"/>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5DE754A-F214-420D-AE4F-A62634E880D7}"/>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CB14B1F7-11A2-41DD-9524-9AA0C20C78A6}"/>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23DF3E01-76F8-4BB3-B352-3F553EDE4BBE}"/>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9296F8C4-D55C-464F-A2B3-98E96B3198F5}"/>
              </a:ext>
            </a:extLst>
          </p:cNvPr>
          <p:cNvSpPr>
            <a:spLocks noGrp="1"/>
          </p:cNvSpPr>
          <p:nvPr>
            <p:ph type="sldNum" sz="quarter" idx="12"/>
          </p:nvPr>
        </p:nvSpPr>
        <p:spPr>
          <a:xfrm>
            <a:off x="8229600" y="6477000"/>
            <a:ext cx="762000" cy="247650"/>
          </a:xfrm>
        </p:spPr>
        <p:txBody>
          <a:bodyPr/>
          <a:lstStyle>
            <a:lvl1pPr>
              <a:defRPr smtClean="0"/>
            </a:lvl1pPr>
          </a:lstStyle>
          <a:p>
            <a:pPr>
              <a:defRPr/>
            </a:pPr>
            <a:fld id="{EE6A8DE4-2DD6-4840-905B-F07FBB05DA60}" type="slidenum">
              <a:rPr lang="en-US" altLang="en-US"/>
              <a:pPr>
                <a:defRPr/>
              </a:pPr>
              <a:t>‹#›</a:t>
            </a:fld>
            <a:endParaRPr lang="en-US" altLang="en-US"/>
          </a:p>
        </p:txBody>
      </p:sp>
    </p:spTree>
    <p:extLst>
      <p:ext uri="{BB962C8B-B14F-4D97-AF65-F5344CB8AC3E}">
        <p14:creationId xmlns:p14="http://schemas.microsoft.com/office/powerpoint/2010/main" val="2457463613"/>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4F20F2CB-8831-4AC6-B4DB-9EAA10368D3D}"/>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641E2B08-02C1-4DF1-987D-A8DEC46AD33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7DA74B17-864B-4C6E-A076-03016079E03B}"/>
              </a:ext>
            </a:extLst>
          </p:cNvPr>
          <p:cNvSpPr>
            <a:spLocks noGrp="1"/>
          </p:cNvSpPr>
          <p:nvPr>
            <p:ph type="sldNum" sz="quarter" idx="12"/>
          </p:nvPr>
        </p:nvSpPr>
        <p:spPr/>
        <p:txBody>
          <a:bodyPr/>
          <a:lstStyle>
            <a:lvl1pPr>
              <a:defRPr/>
            </a:lvl1pPr>
          </a:lstStyle>
          <a:p>
            <a:pPr>
              <a:defRPr/>
            </a:pPr>
            <a:fld id="{11E897B6-CF1D-409E-B961-68794D9D6DAF}" type="slidenum">
              <a:rPr lang="en-US" altLang="en-US"/>
              <a:pPr>
                <a:defRPr/>
              </a:pPr>
              <a:t>‹#›</a:t>
            </a:fld>
            <a:endParaRPr lang="en-US" altLang="en-US"/>
          </a:p>
        </p:txBody>
      </p:sp>
    </p:spTree>
    <p:extLst>
      <p:ext uri="{BB962C8B-B14F-4D97-AF65-F5344CB8AC3E}">
        <p14:creationId xmlns:p14="http://schemas.microsoft.com/office/powerpoint/2010/main" val="798727497"/>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4FDFD6B7-5AFB-4EBF-9C2D-7C7CD2CCE2A5}"/>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17786FF4-26E9-423B-B585-519C1B15486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8E6F33F3-F045-40FE-A89D-88BB4BDC1C75}"/>
              </a:ext>
            </a:extLst>
          </p:cNvPr>
          <p:cNvSpPr>
            <a:spLocks noGrp="1"/>
          </p:cNvSpPr>
          <p:nvPr>
            <p:ph type="sldNum" sz="quarter" idx="12"/>
          </p:nvPr>
        </p:nvSpPr>
        <p:spPr/>
        <p:txBody>
          <a:bodyPr/>
          <a:lstStyle>
            <a:lvl1pPr>
              <a:defRPr smtClean="0"/>
            </a:lvl1pPr>
          </a:lstStyle>
          <a:p>
            <a:pPr>
              <a:defRPr/>
            </a:pPr>
            <a:fld id="{F2A89F7B-C6BA-41A3-8CDD-E1C50E60004E}" type="slidenum">
              <a:rPr lang="en-US" altLang="en-US"/>
              <a:pPr>
                <a:defRPr/>
              </a:pPr>
              <a:t>‹#›</a:t>
            </a:fld>
            <a:endParaRPr lang="en-US" altLang="en-US"/>
          </a:p>
        </p:txBody>
      </p:sp>
    </p:spTree>
    <p:extLst>
      <p:ext uri="{BB962C8B-B14F-4D97-AF65-F5344CB8AC3E}">
        <p14:creationId xmlns:p14="http://schemas.microsoft.com/office/powerpoint/2010/main" val="2709311275"/>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676E9B70-955D-4E36-B8D2-5C827F7835DD}"/>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A7952466-B9AC-4061-AD8F-26396F61C55B}"/>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398117A7-FC38-456B-B64D-60A9B14849D8}"/>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8D25534E-566A-4E1E-8437-A5E79C58084B}"/>
              </a:ext>
            </a:extLst>
          </p:cNvPr>
          <p:cNvSpPr>
            <a:spLocks noGrp="1"/>
          </p:cNvSpPr>
          <p:nvPr>
            <p:ph type="sldNum" sz="quarter" idx="12"/>
          </p:nvPr>
        </p:nvSpPr>
        <p:spPr/>
        <p:txBody>
          <a:bodyPr/>
          <a:lstStyle>
            <a:lvl1pPr>
              <a:defRPr smtClean="0"/>
            </a:lvl1pPr>
          </a:lstStyle>
          <a:p>
            <a:pPr>
              <a:defRPr/>
            </a:pPr>
            <a:fld id="{C18F49A2-C05E-47A2-80AF-5F289C0183CC}" type="slidenum">
              <a:rPr lang="en-US" altLang="en-US"/>
              <a:pPr>
                <a:defRPr/>
              </a:pPr>
              <a:t>‹#›</a:t>
            </a:fld>
            <a:endParaRPr lang="en-US" altLang="en-US"/>
          </a:p>
        </p:txBody>
      </p:sp>
    </p:spTree>
    <p:extLst>
      <p:ext uri="{BB962C8B-B14F-4D97-AF65-F5344CB8AC3E}">
        <p14:creationId xmlns:p14="http://schemas.microsoft.com/office/powerpoint/2010/main" val="304019737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21DE7D32-59AC-4325-9EBC-0723E96376BB}"/>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755F961F-EC4D-4F65-BEF5-E69354DFF41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F8E20D96-B637-47DE-8B15-757355EBBEFD}"/>
              </a:ext>
            </a:extLst>
          </p:cNvPr>
          <p:cNvSpPr>
            <a:spLocks noGrp="1"/>
          </p:cNvSpPr>
          <p:nvPr>
            <p:ph type="sldNum" sz="quarter" idx="12"/>
          </p:nvPr>
        </p:nvSpPr>
        <p:spPr/>
        <p:txBody>
          <a:bodyPr/>
          <a:lstStyle>
            <a:lvl1pPr>
              <a:defRPr smtClean="0"/>
            </a:lvl1pPr>
          </a:lstStyle>
          <a:p>
            <a:pPr>
              <a:defRPr/>
            </a:pPr>
            <a:fld id="{AFAA3A38-1C8A-4915-8AE2-E7BB6A678AF5}" type="slidenum">
              <a:rPr lang="en-US" altLang="en-US"/>
              <a:pPr>
                <a:defRPr/>
              </a:pPr>
              <a:t>‹#›</a:t>
            </a:fld>
            <a:endParaRPr lang="en-US" altLang="en-US"/>
          </a:p>
        </p:txBody>
      </p:sp>
    </p:spTree>
    <p:extLst>
      <p:ext uri="{BB962C8B-B14F-4D97-AF65-F5344CB8AC3E}">
        <p14:creationId xmlns:p14="http://schemas.microsoft.com/office/powerpoint/2010/main" val="1565670340"/>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77339C1F-79D3-469B-B6A9-3C6810B64DCC}"/>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8FB40D86-A8FB-424B-BC6F-90561B8665B2}"/>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FCBB3608-DAE3-4839-897E-8FD0CC33478A}"/>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ED47C2C0-9FF3-4403-9AF5-DBC0606DF767}"/>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8305363C-DD89-475B-8D0B-C0F8A8CA769F}"/>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6914FB03-A854-486B-955C-FB7719FA2890}"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C5F68D0B-B8E6-4053-A2A9-A5B8780B7C59}"/>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C83A6926-EFE6-4077-8252-4FAEA8ABF65E}"/>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6838F883-3D98-469E-9B56-8CE06BB29CEA}"/>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671" r:id="rId1"/>
    <p:sldLayoutId id="2147485672" r:id="rId2"/>
    <p:sldLayoutId id="2147485673" r:id="rId3"/>
    <p:sldLayoutId id="2147485668" r:id="rId4"/>
    <p:sldLayoutId id="2147485674" r:id="rId5"/>
    <p:sldLayoutId id="2147485669" r:id="rId6"/>
    <p:sldLayoutId id="2147485675" r:id="rId7"/>
    <p:sldLayoutId id="2147485676" r:id="rId8"/>
    <p:sldLayoutId id="2147485677" r:id="rId9"/>
    <p:sldLayoutId id="2147485670" r:id="rId10"/>
    <p:sldLayoutId id="2147485678"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0378B3CF-B6D5-4A65-91A4-9185549D44CB}"/>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how  to  get  rid  of  a  guilty conscience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F57ED4-139F-4479-B268-A4B64AD6C34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1DFDCFD-3F61-48E2-8A9D-F676BB7B9051}"/>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1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2. Jesus said he who provokes 	himself to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anger</a:t>
            </a:r>
            <a:r>
              <a:rPr lang="en-US" altLang="en-US" sz="4400" b="1">
                <a:solidFill>
                  <a:srgbClr val="990033"/>
                </a:solidFill>
                <a:effectLst>
                  <a:outerShdw blurRad="38100" dist="38100" dir="2700000" algn="tl">
                    <a:srgbClr val="C0C0C0"/>
                  </a:outerShdw>
                </a:effectLst>
                <a:latin typeface="Arial Narrow" panose="020B0606020202030204" pitchFamily="34" charset="0"/>
              </a:rPr>
              <a:t> is just as guilty.</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Again, anyone who says to his brother, ‘Raca,’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answerable to the Sanhedrin</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But anyone who says, ‘You fool!’ will be in danger of the fire of hell. – v22</a:t>
            </a:r>
          </a:p>
          <a:p>
            <a:pPr marL="609600" indent="-609600" eaLnBrk="1" hangingPunct="1">
              <a:buFont typeface="Wingdings 2" panose="05020102010507070707" pitchFamily="18" charset="2"/>
              <a:buNone/>
            </a:pPr>
            <a:r>
              <a:rPr lang="en-US" altLang="en-US" sz="4000" b="1">
                <a:solidFill>
                  <a:srgbClr val="990033"/>
                </a:solidFill>
                <a:effectLst>
                  <a:outerShdw blurRad="38100" dist="38100" dir="2700000" algn="tl">
                    <a:srgbClr val="C0C0C0"/>
                  </a:outerShdw>
                </a:effectLst>
                <a:latin typeface="Arial Narrow" panose="020B0606020202030204" pitchFamily="34" charset="0"/>
              </a:rPr>
              <a:t>		a. </a:t>
            </a:r>
            <a:r>
              <a:rPr lang="en-US" altLang="en-US" sz="4000" b="1">
                <a:solidFill>
                  <a:srgbClr val="339966"/>
                </a:solidFill>
                <a:effectLst>
                  <a:outerShdw blurRad="38100" dist="38100" dir="2700000" algn="tl">
                    <a:srgbClr val="C0C0C0"/>
                  </a:outerShdw>
                </a:effectLst>
                <a:latin typeface="Arial Narrow" panose="020B0606020202030204" pitchFamily="34" charset="0"/>
              </a:rPr>
              <a:t>Raca</a:t>
            </a:r>
            <a:r>
              <a:rPr lang="en-US" altLang="en-US" sz="4000" b="1">
                <a:solidFill>
                  <a:srgbClr val="990033"/>
                </a:solidFill>
                <a:effectLst>
                  <a:outerShdw blurRad="38100" dist="38100" dir="2700000" algn="tl">
                    <a:srgbClr val="C0C0C0"/>
                  </a:outerShdw>
                </a:effectLst>
                <a:latin typeface="Arial Narrow" panose="020B0606020202030204" pitchFamily="34" charset="0"/>
              </a:rPr>
              <a:t> * = idiot, “empty” headed.</a:t>
            </a:r>
            <a:br>
              <a:rPr lang="en-US" altLang="en-US" sz="4000" b="1">
                <a:solidFill>
                  <a:srgbClr val="990033"/>
                </a:solidFill>
                <a:effectLst>
                  <a:outerShdw blurRad="38100" dist="38100" dir="2700000" algn="tl">
                    <a:srgbClr val="C0C0C0"/>
                  </a:outerShdw>
                </a:effectLst>
                <a:latin typeface="Arial Narrow" panose="020B0606020202030204" pitchFamily="34" charset="0"/>
              </a:rPr>
            </a:br>
            <a:r>
              <a:rPr lang="en-US" altLang="en-US" sz="4000" b="1">
                <a:solidFill>
                  <a:srgbClr val="990033"/>
                </a:solidFill>
                <a:effectLst>
                  <a:outerShdw blurRad="38100" dist="38100" dir="2700000" algn="tl">
                    <a:srgbClr val="C0C0C0"/>
                  </a:outerShdw>
                </a:effectLst>
                <a:latin typeface="Arial Narrow" panose="020B0606020202030204" pitchFamily="34" charset="0"/>
              </a:rPr>
              <a:t>Consequence: the supreme court</a:t>
            </a:r>
          </a:p>
          <a:p>
            <a:pPr marL="609600" indent="-609600"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ῥακά</a:t>
            </a:r>
            <a:endParaRPr lang="en-US" altLang="en-US" sz="2800" b="1">
              <a:solidFill>
                <a:srgbClr val="990033"/>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9E67A6D6-9D41-4DF2-B728-6DCC204E54C2}"/>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Would You Want to Get Rid</a:t>
            </a:r>
          </a:p>
          <a:p>
            <a:pPr algn="ctr" eaLnBrk="1" hangingPunct="1">
              <a:defRPr/>
            </a:pPr>
            <a:r>
              <a:rPr lang="en-US" dirty="0">
                <a:solidFill>
                  <a:srgbClr val="002060"/>
                </a:solidFill>
                <a:effectLst>
                  <a:outerShdw blurRad="38100" dist="38100" dir="2700000" algn="tl">
                    <a:srgbClr val="000000">
                      <a:alpha val="43137"/>
                    </a:srgbClr>
                  </a:outerShdw>
                </a:effectLst>
              </a:rPr>
              <a:t>of a Guilty Conscience?</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9CDD45-D3FB-4074-A4B9-A716D7A159C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63B6E8-9465-4FAF-8161-57F760ABC6DA}"/>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Jesus said he who provokes 	himself to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anger</a:t>
            </a:r>
            <a:r>
              <a:rPr lang="en-US" altLang="en-US" sz="4400" b="1">
                <a:solidFill>
                  <a:srgbClr val="990033"/>
                </a:solidFill>
                <a:effectLst>
                  <a:outerShdw blurRad="38100" dist="38100" dir="2700000" algn="tl">
                    <a:srgbClr val="C0C0C0"/>
                  </a:outerShdw>
                </a:effectLst>
                <a:latin typeface="Arial Narrow" panose="020B0606020202030204" pitchFamily="34" charset="0"/>
              </a:rPr>
              <a:t> is just as guilty.</a:t>
            </a:r>
            <a:endParaRPr lang="en-US" altLang="en-US" sz="2800" b="1">
              <a:solidFill>
                <a:srgbClr val="990033"/>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Again, anyone who says to his brother, ‘Raca,’ is answerable to the Sanhedrin. But anyone who says,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You fool</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will be in danger of the fire of hell. – v22</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000" b="1">
                <a:solidFill>
                  <a:srgbClr val="990033"/>
                </a:solidFill>
                <a:effectLst>
                  <a:outerShdw blurRad="38100" dist="38100" dir="2700000" algn="tl">
                    <a:srgbClr val="C0C0C0"/>
                  </a:outerShdw>
                </a:effectLst>
                <a:latin typeface="Arial Narrow" panose="020B0606020202030204" pitchFamily="34" charset="0"/>
              </a:rPr>
              <a:t>b. </a:t>
            </a:r>
            <a:r>
              <a:rPr lang="en-US" altLang="en-US" sz="4000" b="1">
                <a:solidFill>
                  <a:srgbClr val="339966"/>
                </a:solidFill>
                <a:effectLst>
                  <a:outerShdw blurRad="38100" dist="38100" dir="2700000" algn="tl">
                    <a:srgbClr val="C0C0C0"/>
                  </a:outerShdw>
                </a:effectLst>
                <a:latin typeface="Arial Narrow" panose="020B0606020202030204" pitchFamily="34" charset="0"/>
              </a:rPr>
              <a:t>You fool  </a:t>
            </a:r>
            <a:r>
              <a:rPr lang="en-US" altLang="en-US" sz="4000" b="1">
                <a:solidFill>
                  <a:schemeClr val="tx1"/>
                </a:solidFill>
                <a:effectLst>
                  <a:outerShdw blurRad="38100" dist="38100" dir="2700000" algn="tl">
                    <a:srgbClr val="C0C0C0"/>
                  </a:outerShdw>
                </a:effectLst>
                <a:latin typeface="Arial Narrow" panose="020B0606020202030204" pitchFamily="34" charset="0"/>
              </a:rPr>
              <a:t>*</a:t>
            </a:r>
            <a:r>
              <a:rPr lang="en-US" altLang="en-US" sz="4000" b="1">
                <a:solidFill>
                  <a:srgbClr val="990033"/>
                </a:solidFill>
                <a:effectLst>
                  <a:outerShdw blurRad="38100" dist="38100" dir="2700000" algn="tl">
                    <a:srgbClr val="C0C0C0"/>
                  </a:outerShdw>
                </a:effectLst>
                <a:latin typeface="Arial Narrow" panose="020B0606020202030204" pitchFamily="34" charset="0"/>
              </a:rPr>
              <a:t>  = stupid (moron).</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μωρός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E09FD5E7-1866-4FDA-8C40-7287A9AC670C}"/>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Would You Want to Get Rid</a:t>
            </a:r>
          </a:p>
          <a:p>
            <a:pPr algn="ctr" eaLnBrk="1" hangingPunct="1">
              <a:defRPr/>
            </a:pPr>
            <a:r>
              <a:rPr lang="en-US" dirty="0">
                <a:solidFill>
                  <a:srgbClr val="002060"/>
                </a:solidFill>
                <a:effectLst>
                  <a:outerShdw blurRad="38100" dist="38100" dir="2700000" algn="tl">
                    <a:srgbClr val="000000">
                      <a:alpha val="43137"/>
                    </a:srgbClr>
                  </a:outerShdw>
                </a:effectLst>
              </a:rPr>
              <a:t>of a Guilty Conscience?</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16F0D57-4BA7-4479-8504-435A758C84D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8D867E-25AD-42A3-8A5E-61DB21C099A6}"/>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Jesus said he who provokes 	himself to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anger</a:t>
            </a:r>
            <a:r>
              <a:rPr lang="en-US" altLang="en-US" sz="4400" b="1">
                <a:solidFill>
                  <a:srgbClr val="990033"/>
                </a:solidFill>
                <a:effectLst>
                  <a:outerShdw blurRad="38100" dist="38100" dir="2700000" algn="tl">
                    <a:srgbClr val="C0C0C0"/>
                  </a:outerShdw>
                </a:effectLst>
                <a:latin typeface="Arial Narrow" panose="020B0606020202030204" pitchFamily="34" charset="0"/>
              </a:rPr>
              <a:t> is just as guilty.</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Again, anyone who says to his brother, ‘Raca,’ is answerable to the Sanhedrin. But anyone who says, ‘You fool!’ will be in danger of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the fire of hell</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v22</a:t>
            </a:r>
            <a:endParaRPr lang="en-US" altLang="en-US" sz="2800" b="1">
              <a:solidFill>
                <a:srgbClr val="990033"/>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000" b="1">
                <a:solidFill>
                  <a:srgbClr val="990033"/>
                </a:solidFill>
                <a:effectLst>
                  <a:outerShdw blurRad="38100" dist="38100" dir="2700000" algn="tl">
                    <a:srgbClr val="C0C0C0"/>
                  </a:outerShdw>
                </a:effectLst>
                <a:latin typeface="Arial Narrow" panose="020B0606020202030204" pitchFamily="34" charset="0"/>
              </a:rPr>
              <a:t>b. </a:t>
            </a:r>
            <a:r>
              <a:rPr lang="en-US" altLang="en-US" sz="4000" b="1">
                <a:solidFill>
                  <a:srgbClr val="339966"/>
                </a:solidFill>
                <a:effectLst>
                  <a:outerShdw blurRad="38100" dist="38100" dir="2700000" algn="tl">
                    <a:srgbClr val="C0C0C0"/>
                  </a:outerShdw>
                </a:effectLst>
                <a:latin typeface="Arial Narrow" panose="020B0606020202030204" pitchFamily="34" charset="0"/>
              </a:rPr>
              <a:t>You fool  *</a:t>
            </a:r>
            <a:r>
              <a:rPr lang="en-US" altLang="en-US" sz="4000" b="1">
                <a:solidFill>
                  <a:srgbClr val="990033"/>
                </a:solidFill>
                <a:effectLst>
                  <a:outerShdw blurRad="38100" dist="38100" dir="2700000" algn="tl">
                    <a:srgbClr val="C0C0C0"/>
                  </a:outerShdw>
                </a:effectLst>
                <a:latin typeface="Arial Narrow" panose="020B0606020202030204" pitchFamily="34" charset="0"/>
              </a:rPr>
              <a:t>  = stupid (moron).</a:t>
            </a:r>
          </a:p>
          <a:p>
            <a:pPr marL="609600" indent="-609600" algn="ctr" eaLnBrk="1" hangingPunct="1">
              <a:buFont typeface="Wingdings 2" panose="05020102010507070707" pitchFamily="18" charset="2"/>
              <a:buNone/>
            </a:pPr>
            <a:r>
              <a:rPr lang="en-US" altLang="en-US" sz="4000" b="1">
                <a:solidFill>
                  <a:srgbClr val="990033"/>
                </a:solidFill>
                <a:effectLst>
                  <a:outerShdw blurRad="38100" dist="38100" dir="2700000" algn="tl">
                    <a:srgbClr val="C0C0C0"/>
                  </a:outerShdw>
                </a:effectLst>
                <a:latin typeface="Arial Narrow" panose="020B0606020202030204" pitchFamily="34" charset="0"/>
              </a:rPr>
              <a:t>Consequence: burning in hell!</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μωρός</a:t>
            </a:r>
            <a:endParaRPr lang="en-US" altLang="en-US" sz="2800" b="1">
              <a:solidFill>
                <a:srgbClr val="990033"/>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CD7CCDC1-3DE3-47D2-9752-1AF8942EB75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Would You Want to Get Rid</a:t>
            </a:r>
          </a:p>
          <a:p>
            <a:pPr algn="ctr" eaLnBrk="1" hangingPunct="1">
              <a:defRPr/>
            </a:pPr>
            <a:r>
              <a:rPr lang="en-US" dirty="0">
                <a:solidFill>
                  <a:srgbClr val="002060"/>
                </a:solidFill>
                <a:effectLst>
                  <a:outerShdw blurRad="38100" dist="38100" dir="2700000" algn="tl">
                    <a:srgbClr val="000000">
                      <a:alpha val="43137"/>
                    </a:srgbClr>
                  </a:outerShdw>
                </a:effectLst>
              </a:rPr>
              <a:t>of a Guilty Conscience?</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A20DD45-B5BE-41CE-9D80-7A0DCC69375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4FC711-79DB-476B-938C-71ACEFF5243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God is concerned about your </a:t>
            </a:r>
            <a:r>
              <a:rPr lang="en-US" sz="4400" b="1" u="sng" dirty="0">
                <a:solidFill>
                  <a:srgbClr val="990033"/>
                </a:solidFill>
                <a:effectLst>
                  <a:outerShdw blurRad="38100" dist="38100" dir="2700000" algn="tl">
                    <a:srgbClr val="000000">
                      <a:alpha val="43137"/>
                    </a:srgbClr>
                  </a:outerShdw>
                </a:effectLst>
                <a:latin typeface="Arial Narrow" pitchFamily="34" charset="0"/>
              </a:rPr>
              <a:t>attitudes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Because it can destroy your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message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736D814D-1B59-498D-ACE7-F4E439F284FF}"/>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Would You Want to Get Rid</a:t>
            </a:r>
          </a:p>
          <a:p>
            <a:pPr algn="ctr" eaLnBrk="1" hangingPunct="1">
              <a:defRPr/>
            </a:pPr>
            <a:r>
              <a:rPr lang="en-US" dirty="0">
                <a:solidFill>
                  <a:srgbClr val="002060"/>
                </a:solidFill>
                <a:effectLst>
                  <a:outerShdw blurRad="38100" dist="38100" dir="2700000" algn="tl">
                    <a:srgbClr val="000000">
                      <a:alpha val="43137"/>
                    </a:srgbClr>
                  </a:outerShdw>
                </a:effectLst>
              </a:rPr>
              <a:t>of a Guilty Conscience?</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0452AD-BF98-43A8-A273-3ED97FA5AA9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4EABBD-D199-40A1-B5B2-25F65521031F}"/>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are the benefits of</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a clear conscience?</a:t>
            </a:r>
          </a:p>
        </p:txBody>
      </p:sp>
      <p:sp>
        <p:nvSpPr>
          <p:cNvPr id="4" name="Rectangle 3">
            <a:extLst>
              <a:ext uri="{FF2B5EF4-FFF2-40B4-BE49-F238E27FC236}">
                <a16:creationId xmlns:a16="http://schemas.microsoft.com/office/drawing/2014/main" id="{F3321021-FB48-41B8-B632-070836D4ABE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Would You Want to Get Rid</a:t>
            </a:r>
          </a:p>
          <a:p>
            <a:pPr algn="ctr" eaLnBrk="1" hangingPunct="1">
              <a:defRPr/>
            </a:pPr>
            <a:r>
              <a:rPr lang="en-US" dirty="0">
                <a:solidFill>
                  <a:srgbClr val="002060"/>
                </a:solidFill>
                <a:effectLst>
                  <a:outerShdw blurRad="38100" dist="38100" dir="2700000" algn="tl">
                    <a:srgbClr val="000000">
                      <a:alpha val="43137"/>
                    </a:srgbClr>
                  </a:outerShdw>
                </a:effectLst>
              </a:rPr>
              <a:t>of a Guilty Conscience?</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16CA19-A6C6-4172-B367-4FE5FBEBA3F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5B7653E-27AE-4F1A-8013-495129291EB4}"/>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are the benefits of</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a clear conscience?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It’s part of your Christian discipline.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24:16 - So I strive always to keep my conscience clear before God and man.</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3998426-5A61-4374-AAAC-CDEFFAD06AAB}"/>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Would You Want to Get Rid</a:t>
            </a:r>
          </a:p>
          <a:p>
            <a:pPr algn="ctr" eaLnBrk="1" hangingPunct="1">
              <a:defRPr/>
            </a:pPr>
            <a:r>
              <a:rPr lang="en-US" dirty="0">
                <a:solidFill>
                  <a:srgbClr val="002060"/>
                </a:solidFill>
                <a:effectLst>
                  <a:outerShdw blurRad="38100" dist="38100" dir="2700000" algn="tl">
                    <a:srgbClr val="000000">
                      <a:alpha val="43137"/>
                    </a:srgbClr>
                  </a:outerShdw>
                </a:effectLst>
              </a:rPr>
              <a:t>of a Guilty Conscience?</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F501FB-5303-4796-871C-87240E3079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BD6EF9-D8B1-482F-B01B-B03EBC1C6E73}"/>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are the benefits of</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a clear conscience?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It’s a cause for rejoicing.</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1:12 - Now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is our boast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Our conscience testifies that we have conducted ourselves in the world, and especially in our relations with you, in the holiness and sincerity that are from God.</a:t>
            </a:r>
          </a:p>
        </p:txBody>
      </p:sp>
      <p:sp>
        <p:nvSpPr>
          <p:cNvPr id="4" name="Rectangle 3">
            <a:extLst>
              <a:ext uri="{FF2B5EF4-FFF2-40B4-BE49-F238E27FC236}">
                <a16:creationId xmlns:a16="http://schemas.microsoft.com/office/drawing/2014/main" id="{C957D5FC-7CA7-499B-88DC-D32373D00225}"/>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Would You Want to Get Rid</a:t>
            </a:r>
          </a:p>
          <a:p>
            <a:pPr algn="ctr" eaLnBrk="1" hangingPunct="1">
              <a:defRPr/>
            </a:pPr>
            <a:r>
              <a:rPr lang="en-US" dirty="0">
                <a:solidFill>
                  <a:srgbClr val="002060"/>
                </a:solidFill>
                <a:effectLst>
                  <a:outerShdw blurRad="38100" dist="38100" dir="2700000" algn="tl">
                    <a:srgbClr val="000000">
                      <a:alpha val="43137"/>
                    </a:srgbClr>
                  </a:outerShdw>
                </a:effectLst>
              </a:rPr>
              <a:t>of a Guilty Conscience?</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2F5D93-49C4-4D08-B238-96C6ACF8ECB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D9BA33-F406-452F-BEE1-1411AD7AB287}"/>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are the benefits of</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a clear conscience?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It’s a condition for receiving forgiveness.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Proverbs 28:13 - He who conceals his sins does not prosper,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whoever confesses and renounces them finds mercy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286B54DB-125A-470E-A4BA-23511A83855B}"/>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Would You Want to Get Rid</a:t>
            </a:r>
          </a:p>
          <a:p>
            <a:pPr algn="ctr" eaLnBrk="1" hangingPunct="1">
              <a:defRPr/>
            </a:pPr>
            <a:r>
              <a:rPr lang="en-US" dirty="0">
                <a:solidFill>
                  <a:srgbClr val="002060"/>
                </a:solidFill>
                <a:effectLst>
                  <a:outerShdw blurRad="38100" dist="38100" dir="2700000" algn="tl">
                    <a:srgbClr val="000000">
                      <a:alpha val="43137"/>
                    </a:srgbClr>
                  </a:outerShdw>
                </a:effectLst>
              </a:rPr>
              <a:t>of a Guilty Conscience?</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D058C5-8DF1-4294-BC38-EA3FB522EE9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6ECE52-3DDE-46C2-94F3-D3478C931459}"/>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are the benefits of</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a clear conscience?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4.  It’s a weapon for fighting Satan.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1:18-19 - Timothy, my son, I give you this instruction in keeping with the prophecies once made about you, so that by following them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may fight the good fight, holding on to faith and a good conscience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Some have rejected these and so have shipwrecked their faith.</a:t>
            </a:r>
          </a:p>
        </p:txBody>
      </p:sp>
      <p:sp>
        <p:nvSpPr>
          <p:cNvPr id="4" name="Rectangle 3">
            <a:extLst>
              <a:ext uri="{FF2B5EF4-FFF2-40B4-BE49-F238E27FC236}">
                <a16:creationId xmlns:a16="http://schemas.microsoft.com/office/drawing/2014/main" id="{A4BD0CD4-5CD5-4FEC-BE65-C9A1E9221645}"/>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Would You Want to Get Rid</a:t>
            </a:r>
          </a:p>
          <a:p>
            <a:pPr algn="ctr" eaLnBrk="1" hangingPunct="1">
              <a:defRPr/>
            </a:pPr>
            <a:r>
              <a:rPr lang="en-US" dirty="0">
                <a:solidFill>
                  <a:srgbClr val="002060"/>
                </a:solidFill>
                <a:effectLst>
                  <a:outerShdw blurRad="38100" dist="38100" dir="2700000" algn="tl">
                    <a:srgbClr val="000000">
                      <a:alpha val="43137"/>
                    </a:srgbClr>
                  </a:outerShdw>
                </a:effectLst>
              </a:rPr>
              <a:t>of a Guilty Conscience?</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6B4E603-A40A-49F0-9367-468184DD59B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CF1260-4229-436E-976D-E9F0F5644972}"/>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are the benefits of</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a clear conscience?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5.  It’s important in supplying power for your witness.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3:16 - But do this with gentleness and respect,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keeping a clear conscience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those who speak maliciously against your good behavior in Christ may be ashamed of their slander.</a:t>
            </a:r>
          </a:p>
        </p:txBody>
      </p:sp>
      <p:sp>
        <p:nvSpPr>
          <p:cNvPr id="4" name="Rectangle 3">
            <a:extLst>
              <a:ext uri="{FF2B5EF4-FFF2-40B4-BE49-F238E27FC236}">
                <a16:creationId xmlns:a16="http://schemas.microsoft.com/office/drawing/2014/main" id="{FBA848B4-B6E9-4557-87EF-1369BF5904F1}"/>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Would You Want to Get Rid</a:t>
            </a:r>
          </a:p>
          <a:p>
            <a:pPr algn="ctr" eaLnBrk="1" hangingPunct="1">
              <a:defRPr/>
            </a:pPr>
            <a:r>
              <a:rPr lang="en-US" dirty="0">
                <a:solidFill>
                  <a:srgbClr val="002060"/>
                </a:solidFill>
                <a:effectLst>
                  <a:outerShdw blurRad="38100" dist="38100" dir="2700000" algn="tl">
                    <a:srgbClr val="000000">
                      <a:alpha val="43137"/>
                    </a:srgbClr>
                  </a:outerShdw>
                </a:effectLst>
              </a:rPr>
              <a:t>of a Guilty Conscience?</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B490AE-7121-468D-BE2E-EC0BB44DA56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205FCD-130E-4A9F-BB46-9024F4DEF923}"/>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5:21-22</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have heard that it was said to the people long ago, ‘Do not murder, and anyone who murders will be subject to judgment.’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I tell you that anyone who is angry with his brother will be subject to judgment. Again, anyone who says to his brother, ‘Raca,’ is answerable to the Sanhedrin. But anyone who says, ‘You fool!’ will be in danger of the fire of hell.</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24D54D3-B3AD-438A-A638-CE22CB8DFC1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C7E62A7-C4B2-4F82-B6AB-1A7B11B882F2}"/>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are the benefits of</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a clear conscience?</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This is the testimony your total life presents to the world!</a:t>
            </a:r>
          </a:p>
        </p:txBody>
      </p:sp>
      <p:sp>
        <p:nvSpPr>
          <p:cNvPr id="4" name="Rectangle 3">
            <a:extLst>
              <a:ext uri="{FF2B5EF4-FFF2-40B4-BE49-F238E27FC236}">
                <a16:creationId xmlns:a16="http://schemas.microsoft.com/office/drawing/2014/main" id="{B56B884A-5B52-4436-9A39-6903852EA7EC}"/>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Would You Want to Get Rid</a:t>
            </a:r>
          </a:p>
          <a:p>
            <a:pPr algn="ctr" eaLnBrk="1" hangingPunct="1">
              <a:defRPr/>
            </a:pPr>
            <a:r>
              <a:rPr lang="en-US" dirty="0">
                <a:solidFill>
                  <a:srgbClr val="002060"/>
                </a:solidFill>
                <a:effectLst>
                  <a:outerShdw blurRad="38100" dist="38100" dir="2700000" algn="tl">
                    <a:srgbClr val="000000">
                      <a:alpha val="43137"/>
                    </a:srgbClr>
                  </a:outerShdw>
                </a:effectLst>
              </a:rPr>
              <a:t>of a Guilty Conscience?</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9EC9F97-434C-41BF-A51E-F9F1B6925DA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9C20E32-6D53-499F-9ED9-AC91ECACBFC7}"/>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Why Would You Want to Get Rid of a Guilty Conscience?</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How Can You Get Rid of a Guilty Conscience?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2BD97A3-D8CC-429F-988B-76817A311A9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7CC2FF-7DFA-4844-A76B-BE218D4AD85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answer is </a:t>
            </a:r>
            <a:r>
              <a:rPr lang="en-US" sz="4400" b="1" u="sng" dirty="0">
                <a:solidFill>
                  <a:srgbClr val="990033"/>
                </a:solidFill>
                <a:effectLst>
                  <a:outerShdw blurRad="38100" dist="38100" dir="2700000" algn="tl">
                    <a:srgbClr val="000000">
                      <a:alpha val="43137"/>
                    </a:srgbClr>
                  </a:outerShdw>
                </a:effectLst>
                <a:latin typeface="Arial Narrow" pitchFamily="34" charset="0"/>
              </a:rPr>
              <a:t>correct</a:t>
            </a:r>
            <a:r>
              <a:rPr lang="en-US" sz="4400" b="1" dirty="0">
                <a:solidFill>
                  <a:srgbClr val="990033"/>
                </a:solidFill>
                <a:effectLst>
                  <a:outerShdw blurRad="38100" dist="38100" dir="2700000" algn="tl">
                    <a:srgbClr val="000000">
                      <a:alpha val="43137"/>
                    </a:srgbClr>
                  </a:outerShdw>
                </a:effectLst>
                <a:latin typeface="Arial Narrow" pitchFamily="34" charset="0"/>
              </a:rPr>
              <a:t> the </a:t>
            </a:r>
            <a:r>
              <a:rPr lang="en-US" sz="4400" b="1" u="sng" dirty="0">
                <a:solidFill>
                  <a:srgbClr val="990033"/>
                </a:solidFill>
                <a:effectLst>
                  <a:outerShdw blurRad="38100" dist="38100" dir="2700000" algn="tl">
                    <a:srgbClr val="000000">
                      <a:alpha val="43137"/>
                    </a:srgbClr>
                  </a:outerShdw>
                </a:effectLst>
                <a:latin typeface="Arial Narrow" pitchFamily="34" charset="0"/>
              </a:rPr>
              <a:t>damage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10843836-92E9-425F-986C-C40F9EE83F44}"/>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9223F9-6C2A-4EDE-8117-AA0818DF62A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10D8F57-D394-44F4-BB22-AA9C159397D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answer is </a:t>
            </a:r>
            <a:r>
              <a:rPr lang="en-US" sz="4400" b="1" u="sng" dirty="0">
                <a:solidFill>
                  <a:srgbClr val="990033"/>
                </a:solidFill>
                <a:effectLst>
                  <a:outerShdw blurRad="38100" dist="38100" dir="2700000" algn="tl">
                    <a:srgbClr val="000000">
                      <a:alpha val="43137"/>
                    </a:srgbClr>
                  </a:outerShdw>
                </a:effectLst>
                <a:latin typeface="Arial Narrow" pitchFamily="34" charset="0"/>
              </a:rPr>
              <a:t>correct</a:t>
            </a:r>
            <a:r>
              <a:rPr lang="en-US" sz="4400" b="1" dirty="0">
                <a:solidFill>
                  <a:srgbClr val="990033"/>
                </a:solidFill>
                <a:effectLst>
                  <a:outerShdw blurRad="38100" dist="38100" dir="2700000" algn="tl">
                    <a:srgbClr val="000000">
                      <a:alpha val="43137"/>
                    </a:srgbClr>
                  </a:outerShdw>
                </a:effectLst>
                <a:latin typeface="Arial Narrow" pitchFamily="34" charset="0"/>
              </a:rPr>
              <a:t> the </a:t>
            </a:r>
            <a:r>
              <a:rPr lang="en-US" sz="4400" b="1" u="sng" dirty="0">
                <a:solidFill>
                  <a:srgbClr val="990033"/>
                </a:solidFill>
                <a:effectLst>
                  <a:outerShdw blurRad="38100" dist="38100" dir="2700000" algn="tl">
                    <a:srgbClr val="000000">
                      <a:alpha val="43137"/>
                    </a:srgbClr>
                  </a:outerShdw>
                </a:effectLst>
                <a:latin typeface="Arial Narrow" pitchFamily="34" charset="0"/>
              </a:rPr>
              <a:t>damage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do most Christians do?</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1:9 -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we confess our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is faithful and just and will forgive us our sins and purify us from all unrighteousness.</a:t>
            </a:r>
          </a:p>
        </p:txBody>
      </p:sp>
      <p:sp>
        <p:nvSpPr>
          <p:cNvPr id="4" name="Rectangle 3">
            <a:extLst>
              <a:ext uri="{FF2B5EF4-FFF2-40B4-BE49-F238E27FC236}">
                <a16:creationId xmlns:a16="http://schemas.microsoft.com/office/drawing/2014/main" id="{6B01BA54-168D-46F2-858B-B08C35F9F233}"/>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A23156-8C6B-4246-A39A-A8E23F7ABA4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67CDF1C-C253-49D1-8345-3AE8AB9C171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answer is </a:t>
            </a:r>
            <a:r>
              <a:rPr lang="en-US" sz="4400" b="1" u="sng" dirty="0">
                <a:solidFill>
                  <a:srgbClr val="990033"/>
                </a:solidFill>
                <a:effectLst>
                  <a:outerShdw blurRad="38100" dist="38100" dir="2700000" algn="tl">
                    <a:srgbClr val="000000">
                      <a:alpha val="43137"/>
                    </a:srgbClr>
                  </a:outerShdw>
                </a:effectLst>
                <a:latin typeface="Arial Narrow" pitchFamily="34" charset="0"/>
              </a:rPr>
              <a:t>correct</a:t>
            </a:r>
            <a:r>
              <a:rPr lang="en-US" sz="4400" b="1" dirty="0">
                <a:solidFill>
                  <a:srgbClr val="990033"/>
                </a:solidFill>
                <a:effectLst>
                  <a:outerShdw blurRad="38100" dist="38100" dir="2700000" algn="tl">
                    <a:srgbClr val="000000">
                      <a:alpha val="43137"/>
                    </a:srgbClr>
                  </a:outerShdw>
                </a:effectLst>
                <a:latin typeface="Arial Narrow" pitchFamily="34" charset="0"/>
              </a:rPr>
              <a:t> the </a:t>
            </a:r>
            <a:r>
              <a:rPr lang="en-US" sz="4400" b="1" u="sng" dirty="0">
                <a:solidFill>
                  <a:srgbClr val="990033"/>
                </a:solidFill>
                <a:effectLst>
                  <a:outerShdw blurRad="38100" dist="38100" dir="2700000" algn="tl">
                    <a:srgbClr val="000000">
                      <a:alpha val="43137"/>
                    </a:srgbClr>
                  </a:outerShdw>
                </a:effectLst>
                <a:latin typeface="Arial Narrow" pitchFamily="34" charset="0"/>
              </a:rPr>
              <a:t>damage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Is that enough?</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leave your gift there in front of the altar.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First go and be reconciled to your brother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then come and offer your gift. - v24</a:t>
            </a:r>
          </a:p>
        </p:txBody>
      </p:sp>
      <p:sp>
        <p:nvSpPr>
          <p:cNvPr id="4" name="Rectangle 3">
            <a:extLst>
              <a:ext uri="{FF2B5EF4-FFF2-40B4-BE49-F238E27FC236}">
                <a16:creationId xmlns:a16="http://schemas.microsoft.com/office/drawing/2014/main" id="{7322A67D-0350-4690-B513-21972690F04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9A3B806-E95E-43AD-A290-46261BA2D20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12FC049-1D9F-4390-BBB9-4CCBA2232B0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answer is </a:t>
            </a:r>
            <a:r>
              <a:rPr lang="en-US" sz="4400" b="1" u="sng" dirty="0">
                <a:solidFill>
                  <a:srgbClr val="990033"/>
                </a:solidFill>
                <a:effectLst>
                  <a:outerShdw blurRad="38100" dist="38100" dir="2700000" algn="tl">
                    <a:srgbClr val="000000">
                      <a:alpha val="43137"/>
                    </a:srgbClr>
                  </a:outerShdw>
                </a:effectLst>
                <a:latin typeface="Arial Narrow" pitchFamily="34" charset="0"/>
              </a:rPr>
              <a:t>correct</a:t>
            </a:r>
            <a:r>
              <a:rPr lang="en-US" sz="4400" b="1" dirty="0">
                <a:solidFill>
                  <a:srgbClr val="990033"/>
                </a:solidFill>
                <a:effectLst>
                  <a:outerShdw blurRad="38100" dist="38100" dir="2700000" algn="tl">
                    <a:srgbClr val="000000">
                      <a:alpha val="43137"/>
                    </a:srgbClr>
                  </a:outerShdw>
                </a:effectLst>
                <a:latin typeface="Arial Narrow" pitchFamily="34" charset="0"/>
              </a:rPr>
              <a:t> the </a:t>
            </a:r>
            <a:r>
              <a:rPr lang="en-US" sz="4400" b="1" u="sng" dirty="0">
                <a:solidFill>
                  <a:srgbClr val="990033"/>
                </a:solidFill>
                <a:effectLst>
                  <a:outerShdw blurRad="38100" dist="38100" dir="2700000" algn="tl">
                    <a:srgbClr val="000000">
                      <a:alpha val="43137"/>
                    </a:srgbClr>
                  </a:outerShdw>
                </a:effectLst>
                <a:latin typeface="Arial Narrow" pitchFamily="34" charset="0"/>
              </a:rPr>
              <a:t>damage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Is that enough?</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26:20 - I preached that they should repent and turn to God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prove their repentance by their deeds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54F1AF3D-D9C0-4CC0-BDF7-A3D5F4845FD2}"/>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CB53F5D-3B38-4970-AE39-CB984BD349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1FADEF-E87D-417D-B00E-0201314C51F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Steps to take in making restitution.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0726B6C-86EC-49E3-BE39-017BCF85A3C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4DB4BBC-DA1E-4347-A3C7-7FBB11467C2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7B5B3E-1292-484E-9AC3-72B3AE6685C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Steps to take in making restitution.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Look into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mirror</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of God’s 	word.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FD9EFB0-1E26-4AA2-9913-2502498728DD}"/>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6E5390-5474-4DFE-BD00-744C480E07A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7C60B6-7010-4065-8A10-1554DC860D6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1:23-25 - Anyone who listens to the word but does not do what it says is like a man who looks at his face in a mirror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after looking at himself, goes away and immediately forgets what he looks like.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the man who looks intently into the perfect law that gives freedom,  and continues to do this,  not forgetting what he has heard,  but doing it — he will be blessed in what he does.</a:t>
            </a:r>
          </a:p>
        </p:txBody>
      </p:sp>
      <p:sp>
        <p:nvSpPr>
          <p:cNvPr id="4" name="Rectangle 3">
            <a:extLst>
              <a:ext uri="{FF2B5EF4-FFF2-40B4-BE49-F238E27FC236}">
                <a16:creationId xmlns:a16="http://schemas.microsoft.com/office/drawing/2014/main" id="{801C4519-76A5-469E-8366-9E3BD2FB2E2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F04D9E7-B800-4066-A796-5099089986A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8D5A913-1478-46CD-9407-934965D8B33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Steps to take in making restitution.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Look into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mirror</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of God’s 	word.</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How do you use the mirror?</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A470E4C-0079-4318-AE2B-E1EDD9F6D8C7}"/>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0D3DDAB-0047-40D7-94FB-7448785B181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7224222-9C18-456F-AB71-3E300C8E4B53}"/>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5:23-24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if you are offering your gift at the altar and there remember that your brother has something against you, leave your gift there in front of the altar. First go and be reconciled to your brother; then come and offer your gift.”</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F9C6A85-A704-4289-9076-D318FDA60D2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0929539-7D78-4B92-8259-D4022E25E462}"/>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How do you use the mirror?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Have you stolen anything?</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192C001-5559-4BFA-B776-568CD7F5A351}"/>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E4AA16-2777-4F6C-82C1-3BBBFA03C2E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1459B44-CE0B-4F2F-AF4E-9F795F6ED034}"/>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How do you use the mirror?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Have you stolen anything?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Have you lied to anyone?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E456477-4FD0-4BE9-80C9-48ED8013AD82}"/>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B042ABB-0288-4BA8-BFFD-21437CC237A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127DADC-91CF-4F70-8AB4-F2197068AD4A}"/>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How do you use the mirror?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Have you stolen anything?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Have you lied to anyone?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Have you lost your temper lately?</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F5326B2-7C08-4292-AB1D-18507C4A159D}"/>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74CE09-C44A-47CF-8103-7FEFD52F75D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55F39E0-940E-410E-8784-6A9F5219B7C4}"/>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How do you use the mirror?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Have you stolen anything?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Have you lied to anyone?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Have you lost your temper lately?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4.  Do you harbor bitterness?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89001E5-51AE-4672-A1C1-BE0DDAF2864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BF8E31-07E1-4CA5-8802-069105FB6FF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6C3F29D-2F66-459A-8E4A-4ED99D65795A}"/>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How do you use the mirror?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Have you stolen anything?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Have you lied to anyone?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Have you lost your temper lately?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4.  Do you harbor bitterness?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5.  Have you acted cool to anyone?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BB407CE-7C4C-48B1-821E-05B83284C983}"/>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58CE9F1-B47D-4932-B572-684A3C671C0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A4334D5-8BB9-4217-AA44-C0721D59146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Steps to take in making restitution.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Look into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mirror</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of God’s 	word.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Plan &amp; then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rehearse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your 	apology.</a:t>
            </a:r>
          </a:p>
        </p:txBody>
      </p:sp>
      <p:sp>
        <p:nvSpPr>
          <p:cNvPr id="4" name="Rectangle 3">
            <a:extLst>
              <a:ext uri="{FF2B5EF4-FFF2-40B4-BE49-F238E27FC236}">
                <a16:creationId xmlns:a16="http://schemas.microsoft.com/office/drawing/2014/main" id="{371A02A9-ACAF-43A6-B4E1-7037CB4B6D14}"/>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4DFF33-AABC-4FDB-AD10-78033B50117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4779155-0D64-470C-A6A5-DF79C6A6348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Plan &amp; then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rehearse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your 	apology.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15:17-19 - When he came to his senses, he said, ‘How many of my father’s hired men have food to spare, and here I am starving to death!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will set out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 back to my father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say to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Father, I have sinned against heaven and against you. I am no longer worthy to be called your son; make me like one of your hired men.</a:t>
            </a:r>
          </a:p>
        </p:txBody>
      </p:sp>
      <p:sp>
        <p:nvSpPr>
          <p:cNvPr id="4" name="Rectangle 3">
            <a:extLst>
              <a:ext uri="{FF2B5EF4-FFF2-40B4-BE49-F238E27FC236}">
                <a16:creationId xmlns:a16="http://schemas.microsoft.com/office/drawing/2014/main" id="{06B30F10-B0E1-44A9-8FB4-986FC3E96F5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957DF52-6A4C-4005-9A33-606C7FBCC1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72F24A-607B-45CC-9916-FA6559F7D6E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Plan &amp; then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rehearse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your 	apology.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Place yourself in their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shoes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James 4:8-10</a:t>
            </a:r>
          </a:p>
        </p:txBody>
      </p:sp>
      <p:sp>
        <p:nvSpPr>
          <p:cNvPr id="4" name="Rectangle 3">
            <a:extLst>
              <a:ext uri="{FF2B5EF4-FFF2-40B4-BE49-F238E27FC236}">
                <a16:creationId xmlns:a16="http://schemas.microsoft.com/office/drawing/2014/main" id="{C32646C8-55A4-41D2-9B87-B3F7249586DD}"/>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B08681-E661-4FFA-9DE2-1F4F08F1AB7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E5BC52-CE02-4D30-9E8A-0652F7F182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Plan &amp; then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rehearse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your 	apology.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Place yourself in their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shoes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It must come from a humble 		heart.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Genesis 33:3.</a:t>
            </a:r>
          </a:p>
        </p:txBody>
      </p:sp>
      <p:sp>
        <p:nvSpPr>
          <p:cNvPr id="4" name="Rectangle 3">
            <a:extLst>
              <a:ext uri="{FF2B5EF4-FFF2-40B4-BE49-F238E27FC236}">
                <a16:creationId xmlns:a16="http://schemas.microsoft.com/office/drawing/2014/main" id="{1FE6E394-50CA-46F2-8E55-C98D7A39987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7371E59-989B-448B-88BC-AE7B6C91E87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D6E899-F2CB-4DD3-BDA5-0A65CD5AF14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Plan &amp; then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rehearse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your 	apology.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Place yourself in their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shoes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It must come from a humble 		heart.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c.  Actually  confess  that  you 		were wrong!</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0E9754B-597B-455C-BD1D-6FBAF87E3A1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F0AF2F9-1039-4000-9F63-87F6C5BC8E4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EA9D24C-B8DE-49DE-A54B-EA9DDAFB3718}"/>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5:25-26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“Settle matters quickly with your adversary who is taking you to court. Do it while you are still with him on the way, or he may hand you over to the judge, and the judge may hand you over to the officer, and you may be thrown into prison. I tell you the truth, you will not get out until you have paid the last penny.”</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9222FC4-C95A-48FF-9EC1-BA41C7A4A80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5CF6A18-B38F-41C3-9D8B-E6DBB87362CE}"/>
              </a:ext>
            </a:extLst>
          </p:cNvPr>
          <p:cNvSpPr>
            <a:spLocks noGrp="1" noChangeArrowheads="1"/>
          </p:cNvSpPr>
          <p:nvPr>
            <p:ph idx="1"/>
          </p:nvPr>
        </p:nvSpPr>
        <p:spPr>
          <a:xfrm>
            <a:off x="457200" y="1143000"/>
            <a:ext cx="8229600" cy="57150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Steps to take in making restitution.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Plan the right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time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Settle matters quickly with your adversary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is taking you to court.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it while you are still with him on the way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or he may hand you over to the judge, and the judge may hand you over to the officer, and you may be thrown into prison. I tell you the truth, you will not get out until you have paid the last penny. - v25-26</a:t>
            </a:r>
          </a:p>
        </p:txBody>
      </p:sp>
      <p:sp>
        <p:nvSpPr>
          <p:cNvPr id="4" name="Rectangle 3">
            <a:extLst>
              <a:ext uri="{FF2B5EF4-FFF2-40B4-BE49-F238E27FC236}">
                <a16:creationId xmlns:a16="http://schemas.microsoft.com/office/drawing/2014/main" id="{6D2623A1-96AB-437D-A789-C68CE02CB7B8}"/>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5C471EE-0349-434B-A1D4-994F2ADC395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531CAD6-BEE4-4460-8589-AE01E774695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Plan the right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time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Pray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before you go.</a:t>
            </a:r>
          </a:p>
        </p:txBody>
      </p:sp>
      <p:sp>
        <p:nvSpPr>
          <p:cNvPr id="4" name="Rectangle 3">
            <a:extLst>
              <a:ext uri="{FF2B5EF4-FFF2-40B4-BE49-F238E27FC236}">
                <a16:creationId xmlns:a16="http://schemas.microsoft.com/office/drawing/2014/main" id="{C562FB1C-3312-4FF0-B8EA-8E1E3841D997}"/>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E8C5EF9-8927-42DE-9B49-460059E4554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7ECC344-6237-4005-ABFC-3D21A1F74E1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Plan the right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time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Pray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before you go.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Go  when  the  time  is  most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convenient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Settle matters quickly with your adversary . . .  Do it while you are still with him . . . - v25</a:t>
            </a:r>
            <a:endPar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6CB0EA5E-A338-42C2-BE37-D4AEAFDFC959}"/>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CC2B742-86CC-441D-9B4F-C7DC81C8D79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4C186D2-033F-414B-9090-7A58C8EEFB7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Plan the right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time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Pray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before you go.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Go  when  the  time  is  most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convenient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c. Make it a time when you won’t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rushed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A3E1054E-3ED0-477E-89EB-09BAF59A1BB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Can You Get Rid</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of a Guilty Conscience?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5AA5973-0AC1-4303-96E8-77B69086F05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94F828B-1527-4483-9E06-82F6000795C2}"/>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Clear up your horizontal relationships before you involve yourself with the vertical one!</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89E58E-65DF-4DE7-B752-7A9EA812147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D6AB538-0ABB-4A4D-9BA0-4C2A20AB80C9}"/>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Why Would You Want to Get Rid of a Guilty Conscience?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C0392B-9AD1-4D0C-8209-DCD7641AC00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A24BF5A-486F-4DD9-9C89-85014F7A70B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God is concerned about your </a:t>
            </a:r>
            <a:r>
              <a:rPr lang="en-US" sz="4400" b="1" u="sng" dirty="0">
                <a:solidFill>
                  <a:srgbClr val="990033"/>
                </a:solidFill>
                <a:effectLst>
                  <a:outerShdw blurRad="38100" dist="38100" dir="2700000" algn="tl">
                    <a:srgbClr val="000000">
                      <a:alpha val="43137"/>
                    </a:srgbClr>
                  </a:outerShdw>
                </a:effectLst>
                <a:latin typeface="Arial Narrow" pitchFamily="34" charset="0"/>
              </a:rPr>
              <a:t>attitudes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have heard that it was said to the people long ago, ‘Do not murder, and anyone who murders will be subject to judgment.’ But I tell you that anyone who is angry with his brother will be subject to judgment. Again, anyone who says to his brother, ‘Raca,’ is answerable to the Sanhedrin. But anyone who says, ‘You fool!’ will be in danger of the fire of hell. - v21-22</a:t>
            </a:r>
          </a:p>
        </p:txBody>
      </p:sp>
      <p:sp>
        <p:nvSpPr>
          <p:cNvPr id="4" name="Rectangle 3">
            <a:extLst>
              <a:ext uri="{FF2B5EF4-FFF2-40B4-BE49-F238E27FC236}">
                <a16:creationId xmlns:a16="http://schemas.microsoft.com/office/drawing/2014/main" id="{B0E11A42-51CD-458E-B215-CEEFCC6B8C02}"/>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Would You Want to Get Rid</a:t>
            </a:r>
          </a:p>
          <a:p>
            <a:pPr algn="ctr" eaLnBrk="1" hangingPunct="1">
              <a:defRPr/>
            </a:pPr>
            <a:r>
              <a:rPr lang="en-US" dirty="0">
                <a:solidFill>
                  <a:srgbClr val="002060"/>
                </a:solidFill>
                <a:effectLst>
                  <a:outerShdw blurRad="38100" dist="38100" dir="2700000" algn="tl">
                    <a:srgbClr val="000000">
                      <a:alpha val="43137"/>
                    </a:srgbClr>
                  </a:outerShdw>
                </a:effectLst>
              </a:rPr>
              <a:t>of a Guilty Conscience?</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5D75234-8095-4762-8EB8-1E95DA92E5D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6A7FE38-44A3-4A9F-BB43-74C34D7BB7C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God is concerned about your </a:t>
            </a:r>
            <a:r>
              <a:rPr lang="en-US" sz="4400" b="1" u="sng" dirty="0">
                <a:solidFill>
                  <a:srgbClr val="990033"/>
                </a:solidFill>
                <a:effectLst>
                  <a:outerShdw blurRad="38100" dist="38100" dir="2700000" algn="tl">
                    <a:srgbClr val="000000">
                      <a:alpha val="43137"/>
                    </a:srgbClr>
                  </a:outerShdw>
                </a:effectLst>
                <a:latin typeface="Arial Narrow" pitchFamily="34" charset="0"/>
              </a:rPr>
              <a:t>attitudes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consequence for murder 	was </a:t>
            </a:r>
            <a:r>
              <a:rPr lang="en-US" sz="4400" b="1" u="sng" dirty="0">
                <a:solidFill>
                  <a:srgbClr val="990033"/>
                </a:solidFill>
                <a:effectLst>
                  <a:outerShdw blurRad="38100" dist="38100" dir="2700000" algn="tl">
                    <a:srgbClr val="000000">
                      <a:alpha val="43137"/>
                    </a:srgbClr>
                  </a:outerShdw>
                </a:effectLst>
                <a:latin typeface="Arial Narrow" pitchFamily="34" charset="0"/>
              </a:rPr>
              <a:t>capital</a:t>
            </a:r>
            <a:r>
              <a:rPr lang="en-US" sz="4400" b="1" dirty="0">
                <a:solidFill>
                  <a:srgbClr val="990033"/>
                </a:solidFill>
                <a:effectLst>
                  <a:outerShdw blurRad="38100" dist="38100" dir="2700000" algn="tl">
                    <a:srgbClr val="000000">
                      <a:alpha val="43137"/>
                    </a:srgbClr>
                  </a:outerShdw>
                </a:effectLst>
                <a:latin typeface="Arial Narrow" pitchFamily="34" charset="0"/>
              </a:rPr>
              <a:t> punishment.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have heard that it was said to the people long ago, ‘Do not murder,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anyone who murders will be subject to judgment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I tell you that anyone who is angry with his brother will be subject to judgment. - v21</a:t>
            </a:r>
          </a:p>
        </p:txBody>
      </p:sp>
      <p:sp>
        <p:nvSpPr>
          <p:cNvPr id="4" name="Rectangle 3">
            <a:extLst>
              <a:ext uri="{FF2B5EF4-FFF2-40B4-BE49-F238E27FC236}">
                <a16:creationId xmlns:a16="http://schemas.microsoft.com/office/drawing/2014/main" id="{1CDB3E78-4186-4CFE-B6C8-B6D702CE6107}"/>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Would You Want to Get Rid</a:t>
            </a:r>
          </a:p>
          <a:p>
            <a:pPr algn="ctr" eaLnBrk="1" hangingPunct="1">
              <a:defRPr/>
            </a:pPr>
            <a:r>
              <a:rPr lang="en-US" dirty="0">
                <a:solidFill>
                  <a:srgbClr val="002060"/>
                </a:solidFill>
                <a:effectLst>
                  <a:outerShdw blurRad="38100" dist="38100" dir="2700000" algn="tl">
                    <a:srgbClr val="000000">
                      <a:alpha val="43137"/>
                    </a:srgbClr>
                  </a:outerShdw>
                </a:effectLst>
              </a:rPr>
              <a:t>of a Guilty Conscience?</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0C111CF-6919-4FD7-9886-6072C29896B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51621F-EED4-479C-B126-6225EE889AD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God is concerned about your </a:t>
            </a:r>
            <a:r>
              <a:rPr lang="en-US" sz="4400" b="1" u="sng" dirty="0">
                <a:solidFill>
                  <a:srgbClr val="990033"/>
                </a:solidFill>
                <a:effectLst>
                  <a:outerShdw blurRad="38100" dist="38100" dir="2700000" algn="tl">
                    <a:srgbClr val="000000">
                      <a:alpha val="43137"/>
                    </a:srgbClr>
                  </a:outerShdw>
                </a:effectLst>
                <a:latin typeface="Arial Narrow" pitchFamily="34" charset="0"/>
              </a:rPr>
              <a:t>attitudes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Jesus said he who provokes 	himself to </a:t>
            </a:r>
            <a:r>
              <a:rPr lang="en-US" sz="4400" b="1" u="sng" dirty="0">
                <a:solidFill>
                  <a:srgbClr val="990033"/>
                </a:solidFill>
                <a:effectLst>
                  <a:outerShdw blurRad="38100" dist="38100" dir="2700000" algn="tl">
                    <a:srgbClr val="000000">
                      <a:alpha val="43137"/>
                    </a:srgbClr>
                  </a:outerShdw>
                </a:effectLst>
                <a:latin typeface="Arial Narrow" pitchFamily="34" charset="0"/>
              </a:rPr>
              <a:t>anger</a:t>
            </a:r>
            <a:r>
              <a:rPr lang="en-US" sz="4400" b="1" dirty="0">
                <a:solidFill>
                  <a:srgbClr val="990033"/>
                </a:solidFill>
                <a:effectLst>
                  <a:outerShdw blurRad="38100" dist="38100" dir="2700000" algn="tl">
                    <a:srgbClr val="000000">
                      <a:alpha val="43137"/>
                    </a:srgbClr>
                  </a:outerShdw>
                </a:effectLst>
                <a:latin typeface="Arial Narrow" pitchFamily="34" charset="0"/>
              </a:rPr>
              <a:t> is just as guilty.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have heard that it was said to the people long ago, ‘Do not murder, and anyone who murders will be subject to judgment.’ But I tell you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anyone who is angry with his brother will be subject to judgment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v21</a:t>
            </a:r>
          </a:p>
        </p:txBody>
      </p:sp>
      <p:sp>
        <p:nvSpPr>
          <p:cNvPr id="4" name="Rectangle 3">
            <a:extLst>
              <a:ext uri="{FF2B5EF4-FFF2-40B4-BE49-F238E27FC236}">
                <a16:creationId xmlns:a16="http://schemas.microsoft.com/office/drawing/2014/main" id="{48D3B2E1-A6AD-418F-8CA7-786E4162ACA9}"/>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Would You Want to Get Rid</a:t>
            </a:r>
          </a:p>
          <a:p>
            <a:pPr algn="ctr" eaLnBrk="1" hangingPunct="1">
              <a:defRPr/>
            </a:pPr>
            <a:r>
              <a:rPr lang="en-US" dirty="0">
                <a:solidFill>
                  <a:srgbClr val="002060"/>
                </a:solidFill>
                <a:effectLst>
                  <a:outerShdw blurRad="38100" dist="38100" dir="2700000" algn="tl">
                    <a:srgbClr val="000000">
                      <a:alpha val="43137"/>
                    </a:srgbClr>
                  </a:outerShdw>
                </a:effectLst>
              </a:rPr>
              <a:t>of a Guilty Conscience?</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69CE0B-C1A7-4551-88F2-4E24AC68FF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32712D-4A5F-440F-8C18-EABC7811487C}"/>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Jesus said he who provokes 	himself to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anger</a:t>
            </a:r>
            <a:r>
              <a:rPr lang="en-US" altLang="en-US" sz="4400" b="1">
                <a:solidFill>
                  <a:srgbClr val="990033"/>
                </a:solidFill>
                <a:effectLst>
                  <a:outerShdw blurRad="38100" dist="38100" dir="2700000" algn="tl">
                    <a:srgbClr val="C0C0C0"/>
                  </a:outerShdw>
                </a:effectLst>
                <a:latin typeface="Arial Narrow" panose="020B0606020202030204" pitchFamily="34" charset="0"/>
              </a:rPr>
              <a:t> is just as guilty.</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Again, anyone who says to his brother,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Raca</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is answerable to the Sanhedrin. But anyone who says, ‘You fool!’ will be in danger of the fire of hell. – v22</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000" b="1">
                <a:solidFill>
                  <a:srgbClr val="990033"/>
                </a:solidFill>
                <a:effectLst>
                  <a:outerShdw blurRad="38100" dist="38100" dir="2700000" algn="tl">
                    <a:srgbClr val="C0C0C0"/>
                  </a:outerShdw>
                </a:effectLst>
                <a:latin typeface="Arial Narrow" panose="020B0606020202030204" pitchFamily="34" charset="0"/>
              </a:rPr>
              <a:t>a. </a:t>
            </a:r>
            <a:r>
              <a:rPr lang="en-US" altLang="en-US" sz="4000" b="1">
                <a:solidFill>
                  <a:srgbClr val="339966"/>
                </a:solidFill>
                <a:effectLst>
                  <a:outerShdw blurRad="38100" dist="38100" dir="2700000" algn="tl">
                    <a:srgbClr val="C0C0C0"/>
                  </a:outerShdw>
                </a:effectLst>
                <a:latin typeface="Arial Narrow" panose="020B0606020202030204" pitchFamily="34" charset="0"/>
              </a:rPr>
              <a:t>Raca</a:t>
            </a:r>
            <a:r>
              <a:rPr lang="en-US" altLang="en-US" sz="4000" b="1">
                <a:solidFill>
                  <a:srgbClr val="990033"/>
                </a:solidFill>
                <a:effectLst>
                  <a:outerShdw blurRad="38100" dist="38100" dir="2700000" algn="tl">
                    <a:srgbClr val="C0C0C0"/>
                  </a:outerShdw>
                </a:effectLst>
                <a:latin typeface="Arial Narrow" panose="020B0606020202030204" pitchFamily="34" charset="0"/>
              </a:rPr>
              <a:t> </a:t>
            </a:r>
            <a:r>
              <a:rPr lang="en-US" altLang="en-US" sz="4000" b="1">
                <a:solidFill>
                  <a:schemeClr val="tx1"/>
                </a:solidFill>
                <a:effectLst>
                  <a:outerShdw blurRad="38100" dist="38100" dir="2700000" algn="tl">
                    <a:srgbClr val="C0C0C0"/>
                  </a:outerShdw>
                </a:effectLst>
                <a:latin typeface="Arial Narrow" panose="020B0606020202030204" pitchFamily="34" charset="0"/>
              </a:rPr>
              <a:t>*</a:t>
            </a:r>
            <a:r>
              <a:rPr lang="en-US" altLang="en-US" sz="4000" b="1">
                <a:solidFill>
                  <a:srgbClr val="990033"/>
                </a:solidFill>
                <a:effectLst>
                  <a:outerShdw blurRad="38100" dist="38100" dir="2700000" algn="tl">
                    <a:srgbClr val="C0C0C0"/>
                  </a:outerShdw>
                </a:effectLst>
                <a:latin typeface="Arial Narrow" panose="020B0606020202030204" pitchFamily="34" charset="0"/>
              </a:rPr>
              <a:t> = idiot, “empty” headed.</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ῥακά</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61DA713E-EB5A-4E7F-A4A1-D85AFE2580E2}"/>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Would You Want to Get Rid</a:t>
            </a:r>
          </a:p>
          <a:p>
            <a:pPr algn="ctr" eaLnBrk="1" hangingPunct="1">
              <a:defRPr/>
            </a:pPr>
            <a:r>
              <a:rPr lang="en-US" dirty="0">
                <a:solidFill>
                  <a:srgbClr val="002060"/>
                </a:solidFill>
                <a:effectLst>
                  <a:outerShdw blurRad="38100" dist="38100" dir="2700000" algn="tl">
                    <a:srgbClr val="000000">
                      <a:alpha val="43137"/>
                    </a:srgbClr>
                  </a:outerShdw>
                </a:effectLst>
              </a:rPr>
              <a:t>of a Guilty Conscience?</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26193</TotalTime>
  <Words>2573</Words>
  <Application>Microsoft Office PowerPoint</Application>
  <PresentationFormat>On-screen Show (4:3)</PresentationFormat>
  <Paragraphs>289</Paragraphs>
  <Slides>44</Slides>
  <Notes>44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Arial Narrow</vt:lpstr>
      <vt:lpstr>Arial</vt:lpstr>
      <vt:lpstr>Lucida Sans Unicode</vt:lpstr>
      <vt:lpstr>Wingdings 2</vt:lpstr>
      <vt:lpstr>Calibri</vt:lpstr>
      <vt:lpstr>Times New Roman</vt:lpstr>
      <vt:lpstr>Segoe UI Symbol</vt:lpstr>
      <vt:lpstr>Trek</vt:lpstr>
      <vt:lpstr>how  to  get  rid  of  a  guilty conscience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1497</cp:revision>
  <dcterms:created xsi:type="dcterms:W3CDTF">2005-04-23T22:37:40Z</dcterms:created>
  <dcterms:modified xsi:type="dcterms:W3CDTF">2021-02-03T00:26:32Z</dcterms:modified>
</cp:coreProperties>
</file>