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handoutMasterIdLst>
    <p:handoutMasterId r:id="rId51"/>
  </p:handoutMasterIdLst>
  <p:sldIdLst>
    <p:sldId id="398" r:id="rId2"/>
    <p:sldId id="577" r:id="rId3"/>
    <p:sldId id="828" r:id="rId4"/>
    <p:sldId id="748" r:id="rId5"/>
    <p:sldId id="783" r:id="rId6"/>
    <p:sldId id="784" r:id="rId7"/>
    <p:sldId id="785" r:id="rId8"/>
    <p:sldId id="826" r:id="rId9"/>
    <p:sldId id="825" r:id="rId10"/>
    <p:sldId id="827" r:id="rId11"/>
    <p:sldId id="734" r:id="rId12"/>
    <p:sldId id="789" r:id="rId13"/>
    <p:sldId id="787" r:id="rId14"/>
    <p:sldId id="788" r:id="rId15"/>
    <p:sldId id="790" r:id="rId16"/>
    <p:sldId id="791" r:id="rId17"/>
    <p:sldId id="792" r:id="rId18"/>
    <p:sldId id="793" r:id="rId19"/>
    <p:sldId id="820" r:id="rId20"/>
    <p:sldId id="821" r:id="rId21"/>
    <p:sldId id="822" r:id="rId22"/>
    <p:sldId id="823" r:id="rId23"/>
    <p:sldId id="794" r:id="rId24"/>
    <p:sldId id="795" r:id="rId25"/>
    <p:sldId id="796" r:id="rId26"/>
    <p:sldId id="797" r:id="rId27"/>
    <p:sldId id="824" r:id="rId28"/>
    <p:sldId id="799" r:id="rId29"/>
    <p:sldId id="800" r:id="rId30"/>
    <p:sldId id="801" r:id="rId31"/>
    <p:sldId id="802" r:id="rId32"/>
    <p:sldId id="803" r:id="rId33"/>
    <p:sldId id="804" r:id="rId34"/>
    <p:sldId id="805" r:id="rId35"/>
    <p:sldId id="806" r:id="rId36"/>
    <p:sldId id="808" r:id="rId37"/>
    <p:sldId id="809" r:id="rId38"/>
    <p:sldId id="810" r:id="rId39"/>
    <p:sldId id="811" r:id="rId40"/>
    <p:sldId id="812" r:id="rId41"/>
    <p:sldId id="813" r:id="rId42"/>
    <p:sldId id="814" r:id="rId43"/>
    <p:sldId id="815" r:id="rId44"/>
    <p:sldId id="816" r:id="rId45"/>
    <p:sldId id="817" r:id="rId46"/>
    <p:sldId id="818" r:id="rId47"/>
    <p:sldId id="819" r:id="rId48"/>
    <p:sldId id="699" r:id="rId49"/>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990033"/>
    <a:srgbClr val="0066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3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23CEF5A0-3C22-B759-4616-79425518848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3C00EE6A-58DA-D4C4-163C-083999C40A0E}"/>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C3A308DD-1AA7-B96C-D31A-C56D81170237}"/>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F02DECA6-A78A-3ED1-71F0-8F9920A4BE13}"/>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7E4CF518-63A4-4AEA-98F7-12366B80AC9E}"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36B458-0EE1-03F1-A09F-3DFAAB17BC0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8F8582D0-77C1-A36C-48E0-2EB550F28CC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6F4257AF-66F3-4B8B-B6B8-C47B112AE771}" type="datetimeFigureOut">
              <a:rPr lang="en-US"/>
              <a:pPr>
                <a:defRPr/>
              </a:pPr>
              <a:t>4/16/2024</a:t>
            </a:fld>
            <a:endParaRPr lang="en-US"/>
          </a:p>
        </p:txBody>
      </p:sp>
      <p:sp>
        <p:nvSpPr>
          <p:cNvPr id="4" name="Slide Image Placeholder 3">
            <a:extLst>
              <a:ext uri="{FF2B5EF4-FFF2-40B4-BE49-F238E27FC236}">
                <a16:creationId xmlns:a16="http://schemas.microsoft.com/office/drawing/2014/main" id="{03F8A594-27FE-A66C-FD76-C7483303488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8EAB72EB-FB3C-7DAF-6AAA-0168C05A7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4A3466E-3306-79BC-C59C-3E5B4A24A9F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D6CBBD07-D244-5791-AC71-B650C84A5B7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86FAF14-7E3F-444C-BF12-9C8698F34E4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B3BC8AAD-74E7-DFC9-30DE-675E2C72B1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F5F65C3D-D553-DFDC-5D6E-1151117506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8F25E211-3E18-E043-CF61-3575032A41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B026D4-9AF5-45E0-A867-80897E29ABF1}"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697700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880054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127138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14054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634291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921224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63349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8759333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375692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6975632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7965375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8586840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0681773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497758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5807642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7052285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5177615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0119546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795060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1630633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2790696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2667525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1209074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1486752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0709723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9457906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9916087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0378732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7371933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057121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834338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599454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8355905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80468072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8696695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9536088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94616040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69024226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B5476FB1-952A-4383-7B61-07CAAEA1D2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E5BC4E9E-E80F-8D02-B805-76522BC84B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6461A59D-11B2-CE8E-4FA6-CE281E3D2E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A85919-6958-4929-A9D2-E3AF74239626}"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29144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513129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168058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625276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97028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170743DE-A4E7-0136-4A0E-A01551669CD7}"/>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3" name="Date Placeholder 15">
            <a:extLst>
              <a:ext uri="{FF2B5EF4-FFF2-40B4-BE49-F238E27FC236}">
                <a16:creationId xmlns:a16="http://schemas.microsoft.com/office/drawing/2014/main" id="{460A7797-2363-7EC3-EC45-DD861AF55D17}"/>
              </a:ext>
            </a:extLst>
          </p:cNvPr>
          <p:cNvSpPr>
            <a:spLocks noGrp="1"/>
          </p:cNvSpPr>
          <p:nvPr>
            <p:ph type="dt" sz="half" idx="10"/>
          </p:nvPr>
        </p:nvSpPr>
        <p:spPr/>
        <p:txBody>
          <a:bodyPr/>
          <a:lstStyle>
            <a:lvl1pPr>
              <a:defRPr/>
            </a:lvl1pPr>
          </a:lstStyle>
          <a:p>
            <a:pPr>
              <a:defRPr/>
            </a:pPr>
            <a:endParaRPr lang="en-US"/>
          </a:p>
        </p:txBody>
      </p:sp>
      <p:sp>
        <p:nvSpPr>
          <p:cNvPr id="4" name="Footer Placeholder 1">
            <a:extLst>
              <a:ext uri="{FF2B5EF4-FFF2-40B4-BE49-F238E27FC236}">
                <a16:creationId xmlns:a16="http://schemas.microsoft.com/office/drawing/2014/main" id="{A0B5B8CC-9AC9-CD97-2872-2807B578738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4">
            <a:extLst>
              <a:ext uri="{FF2B5EF4-FFF2-40B4-BE49-F238E27FC236}">
                <a16:creationId xmlns:a16="http://schemas.microsoft.com/office/drawing/2014/main" id="{ECCD893B-D83F-E439-7318-FFBDFF0B78F5}"/>
              </a:ext>
            </a:extLst>
          </p:cNvPr>
          <p:cNvSpPr>
            <a:spLocks noGrp="1"/>
          </p:cNvSpPr>
          <p:nvPr>
            <p:ph type="sldNum" sz="quarter" idx="12"/>
          </p:nvPr>
        </p:nvSpPr>
        <p:spPr>
          <a:xfrm>
            <a:off x="8229600" y="6473825"/>
            <a:ext cx="758825" cy="247650"/>
          </a:xfrm>
        </p:spPr>
        <p:txBody>
          <a:bodyPr/>
          <a:lstStyle>
            <a:lvl1pPr>
              <a:defRPr smtClean="0"/>
            </a:lvl1pPr>
          </a:lstStyle>
          <a:p>
            <a:pPr>
              <a:defRPr/>
            </a:pPr>
            <a:fld id="{BF945B39-1142-4B18-B326-29910432E571}" type="slidenum">
              <a:rPr lang="en-US" altLang="en-US"/>
              <a:pPr>
                <a:defRPr/>
              </a:pPr>
              <a:t>‹#›</a:t>
            </a:fld>
            <a:endParaRPr lang="en-US" altLang="en-US"/>
          </a:p>
        </p:txBody>
      </p:sp>
    </p:spTree>
    <p:extLst>
      <p:ext uri="{BB962C8B-B14F-4D97-AF65-F5344CB8AC3E}">
        <p14:creationId xmlns:p14="http://schemas.microsoft.com/office/powerpoint/2010/main" val="301358475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088FCFB2-7234-00D1-5DE9-F29FC38EA8F3}"/>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8BA8EA41-58E9-01A9-2E19-DDF06736D4B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EF994D6C-043C-7B4F-417D-B0CEF9DC836C}"/>
              </a:ext>
            </a:extLst>
          </p:cNvPr>
          <p:cNvSpPr>
            <a:spLocks noGrp="1"/>
          </p:cNvSpPr>
          <p:nvPr>
            <p:ph type="sldNum" sz="quarter" idx="12"/>
          </p:nvPr>
        </p:nvSpPr>
        <p:spPr/>
        <p:txBody>
          <a:bodyPr/>
          <a:lstStyle>
            <a:lvl1pPr>
              <a:defRPr/>
            </a:lvl1pPr>
          </a:lstStyle>
          <a:p>
            <a:pPr>
              <a:defRPr/>
            </a:pPr>
            <a:fld id="{6EED1256-2E04-4E75-8807-C0A73CA9A751}" type="slidenum">
              <a:rPr lang="en-US" altLang="en-US"/>
              <a:pPr>
                <a:defRPr/>
              </a:pPr>
              <a:t>‹#›</a:t>
            </a:fld>
            <a:endParaRPr lang="en-US" altLang="en-US"/>
          </a:p>
        </p:txBody>
      </p:sp>
    </p:spTree>
    <p:extLst>
      <p:ext uri="{BB962C8B-B14F-4D97-AF65-F5344CB8AC3E}">
        <p14:creationId xmlns:p14="http://schemas.microsoft.com/office/powerpoint/2010/main" val="323605667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50EE1-2D43-CF4C-DE32-D99B7EC8C5F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455817E-2515-69C0-4EA2-B5A95DA9EFA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3AE5CEB-D1FE-0701-D4F1-31C609467861}"/>
              </a:ext>
            </a:extLst>
          </p:cNvPr>
          <p:cNvSpPr>
            <a:spLocks noGrp="1"/>
          </p:cNvSpPr>
          <p:nvPr>
            <p:ph type="sldNum" sz="quarter" idx="12"/>
          </p:nvPr>
        </p:nvSpPr>
        <p:spPr/>
        <p:txBody>
          <a:bodyPr/>
          <a:lstStyle>
            <a:lvl1pPr>
              <a:defRPr smtClean="0"/>
            </a:lvl1pPr>
          </a:lstStyle>
          <a:p>
            <a:pPr>
              <a:defRPr/>
            </a:pPr>
            <a:fld id="{582BB0E1-6DC8-453A-ABA6-4C62F4A5732E}" type="slidenum">
              <a:rPr lang="en-US" altLang="en-US"/>
              <a:pPr>
                <a:defRPr/>
              </a:pPr>
              <a:t>‹#›</a:t>
            </a:fld>
            <a:endParaRPr lang="en-US" altLang="en-US"/>
          </a:p>
        </p:txBody>
      </p:sp>
    </p:spTree>
    <p:extLst>
      <p:ext uri="{BB962C8B-B14F-4D97-AF65-F5344CB8AC3E}">
        <p14:creationId xmlns:p14="http://schemas.microsoft.com/office/powerpoint/2010/main" val="344052660"/>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24">
            <a:extLst>
              <a:ext uri="{FF2B5EF4-FFF2-40B4-BE49-F238E27FC236}">
                <a16:creationId xmlns:a16="http://schemas.microsoft.com/office/drawing/2014/main" id="{8F117049-E97D-63E6-AAE5-888961C55A2F}"/>
              </a:ext>
            </a:extLst>
          </p:cNvPr>
          <p:cNvSpPr>
            <a:spLocks noGrp="1"/>
          </p:cNvSpPr>
          <p:nvPr>
            <p:ph type="dt" sz="half" idx="10"/>
          </p:nvPr>
        </p:nvSpPr>
        <p:spPr/>
        <p:txBody>
          <a:bodyPr/>
          <a:lstStyle>
            <a:lvl1pPr>
              <a:defRPr/>
            </a:lvl1pPr>
          </a:lstStyle>
          <a:p>
            <a:pPr>
              <a:defRPr/>
            </a:pPr>
            <a:endParaRPr lang="en-US"/>
          </a:p>
        </p:txBody>
      </p:sp>
      <p:sp>
        <p:nvSpPr>
          <p:cNvPr id="3" name="Footer Placeholder 18">
            <a:extLst>
              <a:ext uri="{FF2B5EF4-FFF2-40B4-BE49-F238E27FC236}">
                <a16:creationId xmlns:a16="http://schemas.microsoft.com/office/drawing/2014/main" id="{1D237DE6-2497-A513-F0F2-84E78589AF68}"/>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4" name="Slide Number Placeholder 15">
            <a:extLst>
              <a:ext uri="{FF2B5EF4-FFF2-40B4-BE49-F238E27FC236}">
                <a16:creationId xmlns:a16="http://schemas.microsoft.com/office/drawing/2014/main" id="{5979D5AB-E8F9-E977-70D9-F865725F16CA}"/>
              </a:ext>
            </a:extLst>
          </p:cNvPr>
          <p:cNvSpPr>
            <a:spLocks noGrp="1"/>
          </p:cNvSpPr>
          <p:nvPr>
            <p:ph type="sldNum" sz="quarter" idx="12"/>
          </p:nvPr>
        </p:nvSpPr>
        <p:spPr>
          <a:xfrm>
            <a:off x="8229600" y="6473825"/>
            <a:ext cx="758825" cy="247650"/>
          </a:xfrm>
        </p:spPr>
        <p:txBody>
          <a:bodyPr/>
          <a:lstStyle>
            <a:lvl1pPr>
              <a:defRPr smtClean="0"/>
            </a:lvl1pPr>
          </a:lstStyle>
          <a:p>
            <a:pPr>
              <a:defRPr/>
            </a:pPr>
            <a:fld id="{405B3B78-1CAA-4390-8AF5-668A70D391B4}" type="slidenum">
              <a:rPr lang="en-US" altLang="en-US"/>
              <a:pPr>
                <a:defRPr/>
              </a:pPr>
              <a:t>‹#›</a:t>
            </a:fld>
            <a:endParaRPr lang="en-US" altLang="en-US"/>
          </a:p>
        </p:txBody>
      </p:sp>
    </p:spTree>
    <p:extLst>
      <p:ext uri="{BB962C8B-B14F-4D97-AF65-F5344CB8AC3E}">
        <p14:creationId xmlns:p14="http://schemas.microsoft.com/office/powerpoint/2010/main" val="99297362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1FE81D83-B6FD-D4C9-77B3-0639B6668DF1}"/>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3" name="Date Placeholder 18">
            <a:extLst>
              <a:ext uri="{FF2B5EF4-FFF2-40B4-BE49-F238E27FC236}">
                <a16:creationId xmlns:a16="http://schemas.microsoft.com/office/drawing/2014/main" id="{09C4B23E-C4D1-FF46-28AA-2EA3EFD99381}"/>
              </a:ext>
            </a:extLst>
          </p:cNvPr>
          <p:cNvSpPr>
            <a:spLocks noGrp="1"/>
          </p:cNvSpPr>
          <p:nvPr>
            <p:ph type="dt" sz="half" idx="10"/>
          </p:nvPr>
        </p:nvSpPr>
        <p:spPr/>
        <p:txBody>
          <a:bodyPr/>
          <a:lstStyle>
            <a:lvl1pPr>
              <a:defRPr/>
            </a:lvl1pPr>
          </a:lstStyle>
          <a:p>
            <a:pPr>
              <a:defRPr/>
            </a:pPr>
            <a:endParaRPr lang="en-US"/>
          </a:p>
        </p:txBody>
      </p:sp>
      <p:sp>
        <p:nvSpPr>
          <p:cNvPr id="4" name="Footer Placeholder 10">
            <a:extLst>
              <a:ext uri="{FF2B5EF4-FFF2-40B4-BE49-F238E27FC236}">
                <a16:creationId xmlns:a16="http://schemas.microsoft.com/office/drawing/2014/main" id="{8A1117CB-5993-56ED-E633-5E99CAF2410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5">
            <a:extLst>
              <a:ext uri="{FF2B5EF4-FFF2-40B4-BE49-F238E27FC236}">
                <a16:creationId xmlns:a16="http://schemas.microsoft.com/office/drawing/2014/main" id="{67A55189-5500-A6E3-A526-AD5FE4CCEDD7}"/>
              </a:ext>
            </a:extLst>
          </p:cNvPr>
          <p:cNvSpPr>
            <a:spLocks noGrp="1"/>
          </p:cNvSpPr>
          <p:nvPr>
            <p:ph type="sldNum" sz="quarter" idx="12"/>
          </p:nvPr>
        </p:nvSpPr>
        <p:spPr/>
        <p:txBody>
          <a:bodyPr/>
          <a:lstStyle>
            <a:lvl1pPr>
              <a:defRPr smtClean="0"/>
            </a:lvl1pPr>
          </a:lstStyle>
          <a:p>
            <a:pPr>
              <a:defRPr/>
            </a:pPr>
            <a:fld id="{C14AEB13-EDE5-4959-BC63-3D13EE015A8C}" type="slidenum">
              <a:rPr lang="en-US" altLang="en-US"/>
              <a:pPr>
                <a:defRPr/>
              </a:pPr>
              <a:t>‹#›</a:t>
            </a:fld>
            <a:endParaRPr lang="en-US" altLang="en-US"/>
          </a:p>
        </p:txBody>
      </p:sp>
    </p:spTree>
    <p:extLst>
      <p:ext uri="{BB962C8B-B14F-4D97-AF65-F5344CB8AC3E}">
        <p14:creationId xmlns:p14="http://schemas.microsoft.com/office/powerpoint/2010/main" val="284844542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0">
            <a:extLst>
              <a:ext uri="{FF2B5EF4-FFF2-40B4-BE49-F238E27FC236}">
                <a16:creationId xmlns:a16="http://schemas.microsoft.com/office/drawing/2014/main" id="{82C7006D-6DD1-2CF8-DFB4-210422B56B91}"/>
              </a:ext>
            </a:extLst>
          </p:cNvPr>
          <p:cNvSpPr>
            <a:spLocks noGrp="1"/>
          </p:cNvSpPr>
          <p:nvPr>
            <p:ph type="dt" sz="half" idx="10"/>
          </p:nvPr>
        </p:nvSpPr>
        <p:spPr/>
        <p:txBody>
          <a:bodyPr/>
          <a:lstStyle>
            <a:lvl1pPr>
              <a:defRPr/>
            </a:lvl1pPr>
          </a:lstStyle>
          <a:p>
            <a:pPr>
              <a:defRPr/>
            </a:pPr>
            <a:endParaRPr lang="en-US"/>
          </a:p>
        </p:txBody>
      </p:sp>
      <p:sp>
        <p:nvSpPr>
          <p:cNvPr id="3" name="Footer Placeholder 27">
            <a:extLst>
              <a:ext uri="{FF2B5EF4-FFF2-40B4-BE49-F238E27FC236}">
                <a16:creationId xmlns:a16="http://schemas.microsoft.com/office/drawing/2014/main" id="{262A668D-9481-442E-E6AB-A3CDB3ED705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072803AA-34E5-A508-3ADA-932D4484DEFF}"/>
              </a:ext>
            </a:extLst>
          </p:cNvPr>
          <p:cNvSpPr>
            <a:spLocks noGrp="1"/>
          </p:cNvSpPr>
          <p:nvPr>
            <p:ph type="sldNum" sz="quarter" idx="12"/>
          </p:nvPr>
        </p:nvSpPr>
        <p:spPr/>
        <p:txBody>
          <a:bodyPr/>
          <a:lstStyle>
            <a:lvl1pPr>
              <a:defRPr/>
            </a:lvl1pPr>
          </a:lstStyle>
          <a:p>
            <a:pPr>
              <a:defRPr/>
            </a:pPr>
            <a:fld id="{5BEC5929-6540-44F8-8FB2-D349EC90FE43}" type="slidenum">
              <a:rPr lang="en-US" altLang="en-US"/>
              <a:pPr>
                <a:defRPr/>
              </a:pPr>
              <a:t>‹#›</a:t>
            </a:fld>
            <a:endParaRPr lang="en-US" altLang="en-US"/>
          </a:p>
        </p:txBody>
      </p:sp>
    </p:spTree>
    <p:extLst>
      <p:ext uri="{BB962C8B-B14F-4D97-AF65-F5344CB8AC3E}">
        <p14:creationId xmlns:p14="http://schemas.microsoft.com/office/powerpoint/2010/main" val="123608039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35A691F0-4132-90A1-0BC0-E6311A2E2C2C}"/>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9">
            <a:extLst>
              <a:ext uri="{FF2B5EF4-FFF2-40B4-BE49-F238E27FC236}">
                <a16:creationId xmlns:a16="http://schemas.microsoft.com/office/drawing/2014/main" id="{55F85063-2BFA-75C3-E632-ECF016F9B874}"/>
              </a:ext>
            </a:extLst>
          </p:cNvPr>
          <p:cNvSpPr>
            <a:spLocks noGrp="1"/>
          </p:cNvSpPr>
          <p:nvPr>
            <p:ph type="dt" sz="half" idx="10"/>
          </p:nvPr>
        </p:nvSpPr>
        <p:spPr/>
        <p:txBody>
          <a:bodyPr/>
          <a:lstStyle>
            <a:lvl1pPr>
              <a:defRPr/>
            </a:lvl1pPr>
          </a:lstStyle>
          <a:p>
            <a:pPr>
              <a:defRPr/>
            </a:pPr>
            <a:endParaRPr lang="en-US"/>
          </a:p>
        </p:txBody>
      </p:sp>
      <p:sp>
        <p:nvSpPr>
          <p:cNvPr id="5" name="Footer Placeholder 5">
            <a:extLst>
              <a:ext uri="{FF2B5EF4-FFF2-40B4-BE49-F238E27FC236}">
                <a16:creationId xmlns:a16="http://schemas.microsoft.com/office/drawing/2014/main" id="{025D7DC3-F2AC-044A-9821-B35B6C535E8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6">
            <a:extLst>
              <a:ext uri="{FF2B5EF4-FFF2-40B4-BE49-F238E27FC236}">
                <a16:creationId xmlns:a16="http://schemas.microsoft.com/office/drawing/2014/main" id="{DBA3F69F-BEC5-0072-0EE2-1950D4AAFEF9}"/>
              </a:ext>
            </a:extLst>
          </p:cNvPr>
          <p:cNvSpPr>
            <a:spLocks noGrp="1"/>
          </p:cNvSpPr>
          <p:nvPr>
            <p:ph type="sldNum" sz="quarter" idx="12"/>
          </p:nvPr>
        </p:nvSpPr>
        <p:spPr>
          <a:xfrm>
            <a:off x="8229600" y="6477000"/>
            <a:ext cx="762000" cy="247650"/>
          </a:xfrm>
        </p:spPr>
        <p:txBody>
          <a:bodyPr/>
          <a:lstStyle>
            <a:lvl1pPr>
              <a:defRPr smtClean="0"/>
            </a:lvl1pPr>
          </a:lstStyle>
          <a:p>
            <a:pPr>
              <a:defRPr/>
            </a:pPr>
            <a:fld id="{E96943BA-1871-4C4B-9038-3FE71C43DC91}" type="slidenum">
              <a:rPr lang="en-US" altLang="en-US"/>
              <a:pPr>
                <a:defRPr/>
              </a:pPr>
              <a:t>‹#›</a:t>
            </a:fld>
            <a:endParaRPr lang="en-US" altLang="en-US"/>
          </a:p>
        </p:txBody>
      </p:sp>
    </p:spTree>
    <p:extLst>
      <p:ext uri="{BB962C8B-B14F-4D97-AF65-F5344CB8AC3E}">
        <p14:creationId xmlns:p14="http://schemas.microsoft.com/office/powerpoint/2010/main" val="4087388952"/>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2" name="Date Placeholder 10">
            <a:extLst>
              <a:ext uri="{FF2B5EF4-FFF2-40B4-BE49-F238E27FC236}">
                <a16:creationId xmlns:a16="http://schemas.microsoft.com/office/drawing/2014/main" id="{6B16A19E-B4E3-86B6-B8C7-9B0179F27EBB}"/>
              </a:ext>
            </a:extLst>
          </p:cNvPr>
          <p:cNvSpPr>
            <a:spLocks noGrp="1"/>
          </p:cNvSpPr>
          <p:nvPr>
            <p:ph type="dt" sz="half" idx="10"/>
          </p:nvPr>
        </p:nvSpPr>
        <p:spPr/>
        <p:txBody>
          <a:bodyPr/>
          <a:lstStyle>
            <a:lvl1pPr>
              <a:defRPr/>
            </a:lvl1pPr>
          </a:lstStyle>
          <a:p>
            <a:pPr>
              <a:defRPr/>
            </a:pPr>
            <a:endParaRPr lang="en-US"/>
          </a:p>
        </p:txBody>
      </p:sp>
      <p:sp>
        <p:nvSpPr>
          <p:cNvPr id="3" name="Footer Placeholder 27">
            <a:extLst>
              <a:ext uri="{FF2B5EF4-FFF2-40B4-BE49-F238E27FC236}">
                <a16:creationId xmlns:a16="http://schemas.microsoft.com/office/drawing/2014/main" id="{CFB2E384-5F63-02D4-949F-A7C5F7080B9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78573F47-207F-7EE8-B2B7-5E525CB8758F}"/>
              </a:ext>
            </a:extLst>
          </p:cNvPr>
          <p:cNvSpPr>
            <a:spLocks noGrp="1"/>
          </p:cNvSpPr>
          <p:nvPr>
            <p:ph type="sldNum" sz="quarter" idx="12"/>
          </p:nvPr>
        </p:nvSpPr>
        <p:spPr/>
        <p:txBody>
          <a:bodyPr/>
          <a:lstStyle>
            <a:lvl1pPr>
              <a:defRPr/>
            </a:lvl1pPr>
          </a:lstStyle>
          <a:p>
            <a:pPr>
              <a:defRPr/>
            </a:pPr>
            <a:fld id="{E0635131-AC4D-4F66-B667-5B533E3DF95C}" type="slidenum">
              <a:rPr lang="en-US" altLang="en-US"/>
              <a:pPr>
                <a:defRPr/>
              </a:pPr>
              <a:t>‹#›</a:t>
            </a:fld>
            <a:endParaRPr lang="en-US" altLang="en-US"/>
          </a:p>
        </p:txBody>
      </p:sp>
    </p:spTree>
    <p:extLst>
      <p:ext uri="{BB962C8B-B14F-4D97-AF65-F5344CB8AC3E}">
        <p14:creationId xmlns:p14="http://schemas.microsoft.com/office/powerpoint/2010/main" val="239686479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F9B1EDCB-DC8F-4B19-0874-70947D92B0F6}"/>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E70E04C0-0655-31B7-0F4F-6C778F54B36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3A82A815-AED6-016A-ACAE-EB3E11F55FE7}"/>
              </a:ext>
            </a:extLst>
          </p:cNvPr>
          <p:cNvSpPr>
            <a:spLocks noGrp="1"/>
          </p:cNvSpPr>
          <p:nvPr>
            <p:ph type="sldNum" sz="quarter" idx="12"/>
          </p:nvPr>
        </p:nvSpPr>
        <p:spPr/>
        <p:txBody>
          <a:bodyPr/>
          <a:lstStyle>
            <a:lvl1pPr>
              <a:defRPr smtClean="0"/>
            </a:lvl1pPr>
          </a:lstStyle>
          <a:p>
            <a:pPr>
              <a:defRPr/>
            </a:pPr>
            <a:fld id="{18A00E61-5FE6-436A-B2B7-BE2116DCFAAF}" type="slidenum">
              <a:rPr lang="en-US" altLang="en-US"/>
              <a:pPr>
                <a:defRPr/>
              </a:pPr>
              <a:t>‹#›</a:t>
            </a:fld>
            <a:endParaRPr lang="en-US" altLang="en-US"/>
          </a:p>
        </p:txBody>
      </p:sp>
    </p:spTree>
    <p:extLst>
      <p:ext uri="{BB962C8B-B14F-4D97-AF65-F5344CB8AC3E}">
        <p14:creationId xmlns:p14="http://schemas.microsoft.com/office/powerpoint/2010/main" val="182411665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8D75DFB0-F2A4-352B-3326-16850E31D1FE}"/>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4">
            <a:extLst>
              <a:ext uri="{FF2B5EF4-FFF2-40B4-BE49-F238E27FC236}">
                <a16:creationId xmlns:a16="http://schemas.microsoft.com/office/drawing/2014/main" id="{65362AB2-A009-EB7A-DFBF-CD8299046155}"/>
              </a:ext>
            </a:extLst>
          </p:cNvPr>
          <p:cNvSpPr>
            <a:spLocks noGrp="1"/>
          </p:cNvSpPr>
          <p:nvPr>
            <p:ph type="dt" sz="half" idx="10"/>
          </p:nvPr>
        </p:nvSpPr>
        <p:spPr/>
        <p:txBody>
          <a:bodyPr/>
          <a:lstStyle>
            <a:lvl1pPr>
              <a:defRPr/>
            </a:lvl1pPr>
          </a:lstStyle>
          <a:p>
            <a:pPr>
              <a:defRPr/>
            </a:pPr>
            <a:endParaRPr lang="en-US"/>
          </a:p>
        </p:txBody>
      </p:sp>
      <p:sp>
        <p:nvSpPr>
          <p:cNvPr id="4" name="Footer Placeholder 28">
            <a:extLst>
              <a:ext uri="{FF2B5EF4-FFF2-40B4-BE49-F238E27FC236}">
                <a16:creationId xmlns:a16="http://schemas.microsoft.com/office/drawing/2014/main" id="{658317BF-11B0-D062-3EE1-869FDE35501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6">
            <a:extLst>
              <a:ext uri="{FF2B5EF4-FFF2-40B4-BE49-F238E27FC236}">
                <a16:creationId xmlns:a16="http://schemas.microsoft.com/office/drawing/2014/main" id="{4A0BD8FF-0CCE-47E8-018D-BF37A6548939}"/>
              </a:ext>
            </a:extLst>
          </p:cNvPr>
          <p:cNvSpPr>
            <a:spLocks noGrp="1"/>
          </p:cNvSpPr>
          <p:nvPr>
            <p:ph type="sldNum" sz="quarter" idx="12"/>
          </p:nvPr>
        </p:nvSpPr>
        <p:spPr/>
        <p:txBody>
          <a:bodyPr/>
          <a:lstStyle>
            <a:lvl1pPr>
              <a:defRPr smtClean="0"/>
            </a:lvl1pPr>
          </a:lstStyle>
          <a:p>
            <a:pPr>
              <a:defRPr/>
            </a:pPr>
            <a:fld id="{EC0F870A-BDF0-43C4-B031-271F8640F5D7}" type="slidenum">
              <a:rPr lang="en-US" altLang="en-US"/>
              <a:pPr>
                <a:defRPr/>
              </a:pPr>
              <a:t>‹#›</a:t>
            </a:fld>
            <a:endParaRPr lang="en-US" altLang="en-US"/>
          </a:p>
        </p:txBody>
      </p:sp>
    </p:spTree>
    <p:extLst>
      <p:ext uri="{BB962C8B-B14F-4D97-AF65-F5344CB8AC3E}">
        <p14:creationId xmlns:p14="http://schemas.microsoft.com/office/powerpoint/2010/main" val="300732073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2" name="Date Placeholder 6">
            <a:extLst>
              <a:ext uri="{FF2B5EF4-FFF2-40B4-BE49-F238E27FC236}">
                <a16:creationId xmlns:a16="http://schemas.microsoft.com/office/drawing/2014/main" id="{6D5FEB11-F19F-E663-194A-1768A5C38927}"/>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F7C4E460-2095-BA02-5DBA-D6C05A7E945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0">
            <a:extLst>
              <a:ext uri="{FF2B5EF4-FFF2-40B4-BE49-F238E27FC236}">
                <a16:creationId xmlns:a16="http://schemas.microsoft.com/office/drawing/2014/main" id="{489B0C52-7D3E-4BFA-DDCD-70E4ADC79146}"/>
              </a:ext>
            </a:extLst>
          </p:cNvPr>
          <p:cNvSpPr>
            <a:spLocks noGrp="1"/>
          </p:cNvSpPr>
          <p:nvPr>
            <p:ph type="sldNum" sz="quarter" idx="12"/>
          </p:nvPr>
        </p:nvSpPr>
        <p:spPr/>
        <p:txBody>
          <a:bodyPr/>
          <a:lstStyle>
            <a:lvl1pPr>
              <a:defRPr smtClean="0"/>
            </a:lvl1pPr>
          </a:lstStyle>
          <a:p>
            <a:pPr>
              <a:defRPr/>
            </a:pPr>
            <a:fld id="{A1C9214B-EDCE-42AD-B653-B90CF3E1F829}" type="slidenum">
              <a:rPr lang="en-US" altLang="en-US"/>
              <a:pPr>
                <a:defRPr/>
              </a:pPr>
              <a:t>‹#›</a:t>
            </a:fld>
            <a:endParaRPr lang="en-US" altLang="en-US"/>
          </a:p>
        </p:txBody>
      </p:sp>
    </p:spTree>
    <p:extLst>
      <p:ext uri="{BB962C8B-B14F-4D97-AF65-F5344CB8AC3E}">
        <p14:creationId xmlns:p14="http://schemas.microsoft.com/office/powerpoint/2010/main" val="4112439166"/>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B8327D0-A4BB-95B8-290B-07475C9BE83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029" name="Text Placeholder 7">
            <a:extLst>
              <a:ext uri="{FF2B5EF4-FFF2-40B4-BE49-F238E27FC236}">
                <a16:creationId xmlns:a16="http://schemas.microsoft.com/office/drawing/2014/main" id="{1AC38204-6566-128F-3814-9B4B70A051FA}"/>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B149EC53-B9C8-0256-AD3D-042CFA48FEA6}"/>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9A116B81-63D0-CDD6-AE6D-0D7ADEABF4BA}"/>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22860960-7454-D40C-72C5-2C93C952CEE0}"/>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9467B1F7-04A4-4EC7-B9A2-DD4FFF732D3B}"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35EAF96C-2149-DC60-C936-19AF5D13E2DC}"/>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DBCB4BED-C3DF-A400-7DFB-B5DAEA25033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2" name="Straight Connector 11">
            <a:extLst>
              <a:ext uri="{FF2B5EF4-FFF2-40B4-BE49-F238E27FC236}">
                <a16:creationId xmlns:a16="http://schemas.microsoft.com/office/drawing/2014/main" id="{46313695-862E-E28B-1773-5AB94DC8A001}"/>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39" r:id="rId4"/>
    <p:sldLayoutId id="2147483945" r:id="rId5"/>
    <p:sldLayoutId id="2147483940" r:id="rId6"/>
    <p:sldLayoutId id="2147483946" r:id="rId7"/>
    <p:sldLayoutId id="2147483947" r:id="rId8"/>
    <p:sldLayoutId id="2147483948" r:id="rId9"/>
    <p:sldLayoutId id="2147483941" r:id="rId10"/>
    <p:sldLayoutId id="2147483949"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E4A6341A-AC9A-6DDF-7324-9836F79D08F5}"/>
              </a:ext>
            </a:extLst>
          </p:cNvPr>
          <p:cNvSpPr>
            <a:spLocks noGrp="1" noChangeArrowheads="1"/>
          </p:cNvSpPr>
          <p:nvPr>
            <p:ph type="title"/>
          </p:nvPr>
        </p:nvSpPr>
        <p:spPr>
          <a:xfrm>
            <a:off x="533400" y="1524000"/>
            <a:ext cx="7772400" cy="27432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to  be  a lighthouse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None/>
              <a:defRPr/>
            </a:pPr>
            <a:r>
              <a:rPr lang="en-US" sz="44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What’s a Lighthouse?</a:t>
            </a:r>
          </a:p>
          <a:p>
            <a:pPr marL="609600" indent="-609600" algn="just" eaLnBrk="1" fontAlgn="auto" hangingPunct="1">
              <a:spcAft>
                <a:spcPts val="0"/>
              </a:spcAft>
              <a:buNone/>
              <a:defRPr/>
            </a:pPr>
            <a:r>
              <a:rPr lang="en-US" sz="44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How Can You Be a Lighthouse?</a:t>
            </a:r>
          </a:p>
        </p:txBody>
      </p:sp>
    </p:spTree>
    <p:extLst>
      <p:ext uri="{BB962C8B-B14F-4D97-AF65-F5344CB8AC3E}">
        <p14:creationId xmlns:p14="http://schemas.microsoft.com/office/powerpoint/2010/main" val="539159247"/>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does this work?</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does this </a:t>
            </a:r>
            <a:r>
              <a:rPr lang="en-US" sz="4400" b="1">
                <a:solidFill>
                  <a:srgbClr val="990033"/>
                </a:solidFill>
                <a:effectLst>
                  <a:outerShdw blurRad="38100" dist="38100" dir="2700000" algn="tl">
                    <a:srgbClr val="000000">
                      <a:alpha val="43137"/>
                    </a:srgbClr>
                  </a:outerShdw>
                </a:effectLst>
                <a:latin typeface="Arial Narrow" pitchFamily="34" charset="0"/>
              </a:rPr>
              <a:t>work?</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The Lord was the original 	lighthouse.</a:t>
            </a:r>
          </a:p>
          <a:p>
            <a:pPr marL="609600" indent="-609600" algn="just" eaLnBrk="1" fontAlgn="auto" hangingPunct="1">
              <a:spcAft>
                <a:spcPts val="0"/>
              </a:spcAft>
              <a:buFont typeface="Wingdings 2" panose="05020102010507070707" pitchFamily="18" charset="2"/>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1137803729"/>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does this </a:t>
            </a:r>
            <a:r>
              <a:rPr lang="en-US" sz="4400" b="1">
                <a:solidFill>
                  <a:srgbClr val="990033"/>
                </a:solidFill>
                <a:effectLst>
                  <a:outerShdw blurRad="38100" dist="38100" dir="2700000" algn="tl">
                    <a:srgbClr val="000000">
                      <a:alpha val="43137"/>
                    </a:srgbClr>
                  </a:outerShdw>
                </a:effectLst>
                <a:latin typeface="Arial Narrow" pitchFamily="34" charset="0"/>
              </a:rPr>
              <a:t>work?</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The Lord was the original 	lighthouse.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8:12 - When Jesus spoke again to the people, he said,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am the light of the world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Whoever follows me will never walk in darkness, but will have the light of life.”</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2929521753"/>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does this </a:t>
            </a:r>
            <a:r>
              <a:rPr lang="en-US" sz="4400" b="1">
                <a:solidFill>
                  <a:srgbClr val="990033"/>
                </a:solidFill>
                <a:effectLst>
                  <a:outerShdw blurRad="38100" dist="38100" dir="2700000" algn="tl">
                    <a:srgbClr val="000000">
                      <a:alpha val="43137"/>
                    </a:srgbClr>
                  </a:outerShdw>
                </a:effectLst>
                <a:latin typeface="Arial Narrow" pitchFamily="34" charset="0"/>
              </a:rPr>
              <a:t>work?</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The Lord was the original 	lighthouse.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8:12 - When Jesus spoke again to the people, he said,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am the light of the world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Whoever follows me will never walk in darkness, but will have the light of life.”</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5:14 -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are the light of the world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2024059999"/>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does this </a:t>
            </a:r>
            <a:r>
              <a:rPr lang="en-US" sz="4400" b="1">
                <a:solidFill>
                  <a:srgbClr val="990033"/>
                </a:solidFill>
                <a:effectLst>
                  <a:outerShdw blurRad="38100" dist="38100" dir="2700000" algn="tl">
                    <a:srgbClr val="000000">
                      <a:alpha val="43137"/>
                    </a:srgbClr>
                  </a:outerShdw>
                </a:effectLst>
                <a:latin typeface="Arial Narrow" pitchFamily="34" charset="0"/>
              </a:rPr>
              <a:t>work?</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The Lord was the original 	lighthouse.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How do disciples become 	lights?</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You reflect the light of Christ!</a:t>
            </a:r>
          </a:p>
          <a:p>
            <a:pPr marL="609600" indent="-609600" algn="just" eaLnBrk="1" fontAlgn="auto" hangingPunct="1">
              <a:spcAft>
                <a:spcPts val="0"/>
              </a:spcAft>
              <a:buFont typeface="Wingdings 2" panose="05020102010507070707" pitchFamily="18" charset="2"/>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3800210429"/>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You can be a lighthouse by 	establishing your </a:t>
            </a:r>
            <a:r>
              <a:rPr lang="en-US" sz="4400" b="1" u="sng">
                <a:solidFill>
                  <a:srgbClr val="990033"/>
                </a:solidFill>
                <a:effectLst>
                  <a:outerShdw blurRad="38100" dist="38100" dir="2700000" algn="tl">
                    <a:srgbClr val="000000">
                      <a:alpha val="43137"/>
                    </a:srgbClr>
                  </a:outerShdw>
                </a:effectLst>
                <a:latin typeface="Arial Narrow" pitchFamily="34" charset="0"/>
              </a:rPr>
              <a:t>perimeter</a:t>
            </a:r>
            <a:r>
              <a:rPr lang="en-US" sz="4400" b="1">
                <a:solidFill>
                  <a:srgbClr val="990033"/>
                </a:solidFill>
                <a:effectLst>
                  <a:outerShdw blurRad="38100" dist="38100" dir="2700000" algn="tl">
                    <a:srgbClr val="000000">
                      <a:alpha val="43137"/>
                    </a:srgbClr>
                  </a:outerShdw>
                </a:effectLst>
                <a:latin typeface="Arial Narrow" pitchFamily="34" charset="0"/>
              </a:rPr>
              <a:t> of 	</a:t>
            </a:r>
            <a:r>
              <a:rPr lang="en-US" sz="4400" b="1" u="sng">
                <a:solidFill>
                  <a:srgbClr val="990033"/>
                </a:solidFill>
                <a:effectLst>
                  <a:outerShdw blurRad="38100" dist="38100" dir="2700000" algn="tl">
                    <a:srgbClr val="000000">
                      <a:alpha val="43137"/>
                    </a:srgbClr>
                  </a:outerShdw>
                </a:effectLst>
                <a:latin typeface="Arial Narrow"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3670105718"/>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You can be a lighthouse by 	establishing your </a:t>
            </a:r>
            <a:r>
              <a:rPr lang="en-US" sz="4400" b="1" u="sng">
                <a:solidFill>
                  <a:srgbClr val="990033"/>
                </a:solidFill>
                <a:effectLst>
                  <a:outerShdw blurRad="38100" dist="38100" dir="2700000" algn="tl">
                    <a:srgbClr val="000000">
                      <a:alpha val="43137"/>
                    </a:srgbClr>
                  </a:outerShdw>
                </a:effectLst>
                <a:latin typeface="Arial Narrow" pitchFamily="34" charset="0"/>
              </a:rPr>
              <a:t>perimeter</a:t>
            </a:r>
            <a:r>
              <a:rPr lang="en-US" sz="4400" b="1">
                <a:solidFill>
                  <a:srgbClr val="990033"/>
                </a:solidFill>
                <a:effectLst>
                  <a:outerShdw blurRad="38100" dist="38100" dir="2700000" algn="tl">
                    <a:srgbClr val="000000">
                      <a:alpha val="43137"/>
                    </a:srgbClr>
                  </a:outerShdw>
                </a:effectLst>
                <a:latin typeface="Arial Narrow" pitchFamily="34" charset="0"/>
              </a:rPr>
              <a:t> of 	</a:t>
            </a:r>
            <a:r>
              <a:rPr lang="en-US" sz="4400" b="1" u="sng">
                <a:solidFill>
                  <a:srgbClr val="990033"/>
                </a:solidFill>
                <a:effectLst>
                  <a:outerShdw blurRad="38100" dist="38100" dir="2700000" algn="tl">
                    <a:srgbClr val="000000">
                      <a:alpha val="43137"/>
                    </a:srgbClr>
                  </a:outerShdw>
                </a:effectLst>
                <a:latin typeface="Arial Narrow"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What is a perimeter?</a:t>
            </a:r>
          </a:p>
          <a:p>
            <a:pPr marL="609600" indent="-609600" algn="just" eaLnBrk="1" fontAlgn="auto" hangingPunct="1">
              <a:spcAft>
                <a:spcPts val="0"/>
              </a:spcAft>
              <a:buFont typeface="Wingdings 2" panose="05020102010507070707" pitchFamily="18" charset="2"/>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1993808472"/>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You can be a lighthouse by 	establishing your </a:t>
            </a:r>
            <a:r>
              <a:rPr lang="en-US" sz="4400" b="1" u="sng">
                <a:solidFill>
                  <a:srgbClr val="990033"/>
                </a:solidFill>
                <a:effectLst>
                  <a:outerShdw blurRad="38100" dist="38100" dir="2700000" algn="tl">
                    <a:srgbClr val="000000">
                      <a:alpha val="43137"/>
                    </a:srgbClr>
                  </a:outerShdw>
                </a:effectLst>
                <a:latin typeface="Arial Narrow" pitchFamily="34" charset="0"/>
              </a:rPr>
              <a:t>perimeter</a:t>
            </a:r>
            <a:r>
              <a:rPr lang="en-US" sz="4400" b="1">
                <a:solidFill>
                  <a:srgbClr val="990033"/>
                </a:solidFill>
                <a:effectLst>
                  <a:outerShdw blurRad="38100" dist="38100" dir="2700000" algn="tl">
                    <a:srgbClr val="000000">
                      <a:alpha val="43137"/>
                    </a:srgbClr>
                  </a:outerShdw>
                </a:effectLst>
                <a:latin typeface="Arial Narrow" pitchFamily="34" charset="0"/>
              </a:rPr>
              <a:t> of 	</a:t>
            </a:r>
            <a:r>
              <a:rPr lang="en-US" sz="4400" b="1" u="sng">
                <a:solidFill>
                  <a:srgbClr val="990033"/>
                </a:solidFill>
                <a:effectLst>
                  <a:outerShdw blurRad="38100" dist="38100" dir="2700000" algn="tl">
                    <a:srgbClr val="000000">
                      <a:alpha val="43137"/>
                    </a:srgbClr>
                  </a:outerShdw>
                </a:effectLst>
                <a:latin typeface="Arial Narrow"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What is a perimeter?</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How do you establish a 	perimeter of faith?  Decide who 	you will focus on for routine 	prayer.</a:t>
            </a:r>
          </a:p>
          <a:p>
            <a:pPr marL="609600" indent="-609600" algn="just" eaLnBrk="1" fontAlgn="auto" hangingPunct="1">
              <a:spcAft>
                <a:spcPts val="0"/>
              </a:spcAft>
              <a:buFont typeface="Wingdings 2" panose="05020102010507070707" pitchFamily="18" charset="2"/>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1151744884"/>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You can be a lighthouse by 	establishing your </a:t>
            </a:r>
            <a:r>
              <a:rPr lang="en-US" sz="4400" b="1" u="sng">
                <a:solidFill>
                  <a:srgbClr val="990033"/>
                </a:solidFill>
                <a:effectLst>
                  <a:outerShdw blurRad="38100" dist="38100" dir="2700000" algn="tl">
                    <a:srgbClr val="000000">
                      <a:alpha val="43137"/>
                    </a:srgbClr>
                  </a:outerShdw>
                </a:effectLst>
                <a:latin typeface="Arial Narrow" pitchFamily="34" charset="0"/>
              </a:rPr>
              <a:t>perimeter</a:t>
            </a:r>
            <a:r>
              <a:rPr lang="en-US" sz="4400" b="1">
                <a:solidFill>
                  <a:srgbClr val="990033"/>
                </a:solidFill>
                <a:effectLst>
                  <a:outerShdw blurRad="38100" dist="38100" dir="2700000" algn="tl">
                    <a:srgbClr val="000000">
                      <a:alpha val="43137"/>
                    </a:srgbClr>
                  </a:outerShdw>
                </a:effectLst>
                <a:latin typeface="Arial Narrow" pitchFamily="34" charset="0"/>
              </a:rPr>
              <a:t> of 	</a:t>
            </a:r>
            <a:r>
              <a:rPr lang="en-US" sz="4400" b="1" u="sng">
                <a:solidFill>
                  <a:srgbClr val="990033"/>
                </a:solidFill>
                <a:effectLst>
                  <a:outerShdw blurRad="38100" dist="38100" dir="2700000" algn="tl">
                    <a:srgbClr val="000000">
                      <a:alpha val="43137"/>
                    </a:srgbClr>
                  </a:outerShdw>
                </a:effectLst>
                <a:latin typeface="Arial Narrow"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Decide who you will focus on 	for routine prayer.</a:t>
            </a:r>
          </a:p>
          <a:p>
            <a:pPr marL="609600" indent="-609600" algn="ctr" eaLnBrk="1" fontAlgn="auto" hangingPunct="1">
              <a:spcAft>
                <a:spcPts val="0"/>
              </a:spcAft>
              <a:buNone/>
              <a:defRPr/>
            </a:pPr>
            <a:r>
              <a:rPr lang="en-US" sz="4400" b="1">
                <a:solidFill>
                  <a:srgbClr val="006600"/>
                </a:solidFill>
                <a:effectLst>
                  <a:outerShdw blurRad="38100" dist="38100" dir="2700000" algn="tl">
                    <a:srgbClr val="000000">
                      <a:alpha val="43137"/>
                    </a:srgbClr>
                  </a:outerShdw>
                </a:effectLst>
                <a:latin typeface="Arial Narrow" pitchFamily="34" charset="0"/>
              </a:rPr>
              <a:t>Families on your street</a:t>
            </a:r>
          </a:p>
          <a:p>
            <a:pPr marL="609600" indent="-609600" algn="just" eaLnBrk="1" fontAlgn="auto" hangingPunct="1">
              <a:spcAft>
                <a:spcPts val="0"/>
              </a:spcAft>
              <a:buFont typeface="Wingdings 2" panose="05020102010507070707" pitchFamily="18" charset="2"/>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3465727331"/>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5:14-16</a:t>
            </a:r>
          </a:p>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are the light of the world. A city on a hill cannot be hidden. Neither do people light a lamp and put it under a bowl. Instead they put it on its stand, and it gives light to everyone in the house. In the same way, let your light shine before men, that they may see your good deeds and praise your Father in heaven.</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You can be a lighthouse by 	establishing your </a:t>
            </a:r>
            <a:r>
              <a:rPr lang="en-US" sz="4400" b="1" u="sng">
                <a:solidFill>
                  <a:srgbClr val="990033"/>
                </a:solidFill>
                <a:effectLst>
                  <a:outerShdw blurRad="38100" dist="38100" dir="2700000" algn="tl">
                    <a:srgbClr val="000000">
                      <a:alpha val="43137"/>
                    </a:srgbClr>
                  </a:outerShdw>
                </a:effectLst>
                <a:latin typeface="Arial Narrow" pitchFamily="34" charset="0"/>
              </a:rPr>
              <a:t>perimeter</a:t>
            </a:r>
            <a:r>
              <a:rPr lang="en-US" sz="4400" b="1">
                <a:solidFill>
                  <a:srgbClr val="990033"/>
                </a:solidFill>
                <a:effectLst>
                  <a:outerShdw blurRad="38100" dist="38100" dir="2700000" algn="tl">
                    <a:srgbClr val="000000">
                      <a:alpha val="43137"/>
                    </a:srgbClr>
                  </a:outerShdw>
                </a:effectLst>
                <a:latin typeface="Arial Narrow" pitchFamily="34" charset="0"/>
              </a:rPr>
              <a:t> of 	</a:t>
            </a:r>
            <a:r>
              <a:rPr lang="en-US" sz="4400" b="1" u="sng">
                <a:solidFill>
                  <a:srgbClr val="990033"/>
                </a:solidFill>
                <a:effectLst>
                  <a:outerShdw blurRad="38100" dist="38100" dir="2700000" algn="tl">
                    <a:srgbClr val="000000">
                      <a:alpha val="43137"/>
                    </a:srgbClr>
                  </a:outerShdw>
                </a:effectLst>
                <a:latin typeface="Arial Narrow"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Decide who you will focus on 	for routine prayer.</a:t>
            </a:r>
          </a:p>
          <a:p>
            <a:pPr marL="609600" indent="-609600" algn="ctr" eaLnBrk="1" fontAlgn="auto" hangingPunct="1">
              <a:spcAft>
                <a:spcPts val="0"/>
              </a:spcAft>
              <a:buNone/>
              <a:defRPr/>
            </a:pPr>
            <a:r>
              <a:rPr lang="en-US" sz="4400" b="1">
                <a:solidFill>
                  <a:srgbClr val="006600"/>
                </a:solidFill>
                <a:effectLst>
                  <a:outerShdw blurRad="38100" dist="38100" dir="2700000" algn="tl">
                    <a:srgbClr val="000000">
                      <a:alpha val="43137"/>
                    </a:srgbClr>
                  </a:outerShdw>
                </a:effectLst>
                <a:latin typeface="Arial Narrow" pitchFamily="34" charset="0"/>
              </a:rPr>
              <a:t>Employees at your job.</a:t>
            </a:r>
          </a:p>
          <a:p>
            <a:pPr marL="609600" indent="-609600" algn="just" eaLnBrk="1" fontAlgn="auto" hangingPunct="1">
              <a:spcAft>
                <a:spcPts val="0"/>
              </a:spcAft>
              <a:buFont typeface="Wingdings 2" panose="05020102010507070707" pitchFamily="18" charset="2"/>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3511912784"/>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You can be a lighthouse by 	establishing your </a:t>
            </a:r>
            <a:r>
              <a:rPr lang="en-US" sz="4400" b="1" u="sng">
                <a:solidFill>
                  <a:srgbClr val="990033"/>
                </a:solidFill>
                <a:effectLst>
                  <a:outerShdw blurRad="38100" dist="38100" dir="2700000" algn="tl">
                    <a:srgbClr val="000000">
                      <a:alpha val="43137"/>
                    </a:srgbClr>
                  </a:outerShdw>
                </a:effectLst>
                <a:latin typeface="Arial Narrow" pitchFamily="34" charset="0"/>
              </a:rPr>
              <a:t>perimeter</a:t>
            </a:r>
            <a:r>
              <a:rPr lang="en-US" sz="4400" b="1">
                <a:solidFill>
                  <a:srgbClr val="990033"/>
                </a:solidFill>
                <a:effectLst>
                  <a:outerShdw blurRad="38100" dist="38100" dir="2700000" algn="tl">
                    <a:srgbClr val="000000">
                      <a:alpha val="43137"/>
                    </a:srgbClr>
                  </a:outerShdw>
                </a:effectLst>
                <a:latin typeface="Arial Narrow" pitchFamily="34" charset="0"/>
              </a:rPr>
              <a:t> of 	</a:t>
            </a:r>
            <a:r>
              <a:rPr lang="en-US" sz="4400" b="1" u="sng">
                <a:solidFill>
                  <a:srgbClr val="990033"/>
                </a:solidFill>
                <a:effectLst>
                  <a:outerShdw blurRad="38100" dist="38100" dir="2700000" algn="tl">
                    <a:srgbClr val="000000">
                      <a:alpha val="43137"/>
                    </a:srgbClr>
                  </a:outerShdw>
                </a:effectLst>
                <a:latin typeface="Arial Narrow"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Decide who you will focus on 	for routine prayer.</a:t>
            </a:r>
          </a:p>
          <a:p>
            <a:pPr marL="609600" indent="-609600" algn="ctr" eaLnBrk="1" fontAlgn="auto" hangingPunct="1">
              <a:spcAft>
                <a:spcPts val="0"/>
              </a:spcAft>
              <a:buNone/>
              <a:defRPr/>
            </a:pPr>
            <a:r>
              <a:rPr lang="en-US" sz="4400" b="1">
                <a:solidFill>
                  <a:srgbClr val="006600"/>
                </a:solidFill>
                <a:effectLst>
                  <a:outerShdw blurRad="38100" dist="38100" dir="2700000" algn="tl">
                    <a:srgbClr val="000000">
                      <a:alpha val="43137"/>
                    </a:srgbClr>
                  </a:outerShdw>
                </a:effectLst>
                <a:latin typeface="Arial Narrow" pitchFamily="34" charset="0"/>
              </a:rPr>
              <a:t>Social contacts.</a:t>
            </a:r>
          </a:p>
          <a:p>
            <a:pPr marL="609600" indent="-609600" algn="just" eaLnBrk="1" fontAlgn="auto" hangingPunct="1">
              <a:spcAft>
                <a:spcPts val="0"/>
              </a:spcAft>
              <a:buFont typeface="Wingdings 2" panose="05020102010507070707" pitchFamily="18" charset="2"/>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1920296414"/>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You can be a lighthouse by 	establishing your </a:t>
            </a:r>
            <a:r>
              <a:rPr lang="en-US" sz="4400" b="1" u="sng">
                <a:solidFill>
                  <a:srgbClr val="990033"/>
                </a:solidFill>
                <a:effectLst>
                  <a:outerShdw blurRad="38100" dist="38100" dir="2700000" algn="tl">
                    <a:srgbClr val="000000">
                      <a:alpha val="43137"/>
                    </a:srgbClr>
                  </a:outerShdw>
                </a:effectLst>
                <a:latin typeface="Arial Narrow" pitchFamily="34" charset="0"/>
              </a:rPr>
              <a:t>perimeter</a:t>
            </a:r>
            <a:r>
              <a:rPr lang="en-US" sz="4400" b="1">
                <a:solidFill>
                  <a:srgbClr val="990033"/>
                </a:solidFill>
                <a:effectLst>
                  <a:outerShdw blurRad="38100" dist="38100" dir="2700000" algn="tl">
                    <a:srgbClr val="000000">
                      <a:alpha val="43137"/>
                    </a:srgbClr>
                  </a:outerShdw>
                </a:effectLst>
                <a:latin typeface="Arial Narrow" pitchFamily="34" charset="0"/>
              </a:rPr>
              <a:t> of 	</a:t>
            </a:r>
            <a:r>
              <a:rPr lang="en-US" sz="4400" b="1" u="sng">
                <a:solidFill>
                  <a:srgbClr val="990033"/>
                </a:solidFill>
                <a:effectLst>
                  <a:outerShdw blurRad="38100" dist="38100" dir="2700000" algn="tl">
                    <a:srgbClr val="000000">
                      <a:alpha val="43137"/>
                    </a:srgbClr>
                  </a:outerShdw>
                </a:effectLst>
                <a:latin typeface="Arial Narrow"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Decide who you will focus on 	for routine prayer.</a:t>
            </a:r>
          </a:p>
          <a:p>
            <a:pPr marL="609600" indent="-609600" algn="ctr" eaLnBrk="1" fontAlgn="auto" hangingPunct="1">
              <a:spcAft>
                <a:spcPts val="0"/>
              </a:spcAft>
              <a:buNone/>
              <a:defRPr/>
            </a:pPr>
            <a:r>
              <a:rPr lang="en-US" sz="4400" b="1">
                <a:solidFill>
                  <a:srgbClr val="006600"/>
                </a:solidFill>
                <a:effectLst>
                  <a:outerShdw blurRad="38100" dist="38100" dir="2700000" algn="tl">
                    <a:srgbClr val="000000">
                      <a:alpha val="43137"/>
                    </a:srgbClr>
                  </a:outerShdw>
                </a:effectLst>
                <a:latin typeface="Arial Narrow" pitchFamily="34" charset="0"/>
              </a:rPr>
              <a:t>Family &amp; close friends.</a:t>
            </a:r>
          </a:p>
          <a:p>
            <a:pPr marL="609600" indent="-609600" algn="just" eaLnBrk="1" fontAlgn="auto" hangingPunct="1">
              <a:spcAft>
                <a:spcPts val="0"/>
              </a:spcAft>
              <a:buFont typeface="Wingdings 2" panose="05020102010507070707" pitchFamily="18" charset="2"/>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
        <p:nvSpPr>
          <p:cNvPr id="3" name="TextBox 2">
            <a:extLst>
              <a:ext uri="{FF2B5EF4-FFF2-40B4-BE49-F238E27FC236}">
                <a16:creationId xmlns:a16="http://schemas.microsoft.com/office/drawing/2014/main" id="{9A821F83-AD31-F3D5-CE7F-BE138B4BD0F7}"/>
              </a:ext>
            </a:extLst>
          </p:cNvPr>
          <p:cNvSpPr txBox="1"/>
          <p:nvPr/>
        </p:nvSpPr>
        <p:spPr>
          <a:xfrm>
            <a:off x="2288333" y="2951947"/>
            <a:ext cx="4576664" cy="954107"/>
          </a:xfrm>
          <a:prstGeom prst="rect">
            <a:avLst/>
          </a:prstGeom>
          <a:noFill/>
        </p:spPr>
        <p:txBody>
          <a:bodyPr wrap="square">
            <a:spAutoFit/>
          </a:bodyPr>
          <a:lstStyle/>
          <a:p>
            <a:r>
              <a:rPr lang="en-US"/>
              <a:t>Who might be your perimeter people?</a:t>
            </a:r>
          </a:p>
        </p:txBody>
      </p:sp>
    </p:spTree>
    <p:extLst>
      <p:ext uri="{BB962C8B-B14F-4D97-AF65-F5344CB8AC3E}">
        <p14:creationId xmlns:p14="http://schemas.microsoft.com/office/powerpoint/2010/main" val="4170757764"/>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You can be a lighthouse by </a:t>
            </a:r>
            <a:r>
              <a:rPr lang="en-US" sz="4400" b="1" u="sng">
                <a:solidFill>
                  <a:srgbClr val="990033"/>
                </a:solidFill>
                <a:effectLst>
                  <a:outerShdw blurRad="38100" dist="38100" dir="2700000" algn="tl">
                    <a:srgbClr val="000000">
                      <a:alpha val="43137"/>
                    </a:srgbClr>
                  </a:outerShdw>
                </a:effectLst>
                <a:latin typeface="Arial Narrow" pitchFamily="34" charset="0"/>
              </a:rPr>
              <a:t>preparing</a:t>
            </a:r>
            <a:r>
              <a:rPr lang="en-US" sz="4400" b="1">
                <a:solidFill>
                  <a:srgbClr val="990033"/>
                </a:solidFill>
                <a:effectLst>
                  <a:outerShdw blurRad="38100" dist="38100" dir="2700000" algn="tl">
                    <a:srgbClr val="000000">
                      <a:alpha val="43137"/>
                    </a:srgbClr>
                  </a:outerShdw>
                </a:effectLst>
                <a:latin typeface="Arial Narrow" pitchFamily="34" charset="0"/>
              </a:rPr>
              <a:t> for your perimeter people’s salvation.  </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How?</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2286989080"/>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You can be a lighthouse by </a:t>
            </a:r>
            <a:r>
              <a:rPr lang="en-US" sz="4400" b="1" u="sng">
                <a:solidFill>
                  <a:srgbClr val="990033"/>
                </a:solidFill>
                <a:effectLst>
                  <a:outerShdw blurRad="38100" dist="38100" dir="2700000" algn="tl">
                    <a:srgbClr val="000000">
                      <a:alpha val="43137"/>
                    </a:srgbClr>
                  </a:outerShdw>
                </a:effectLst>
                <a:latin typeface="Arial Narrow" pitchFamily="34" charset="0"/>
              </a:rPr>
              <a:t>preparing</a:t>
            </a:r>
            <a:r>
              <a:rPr lang="en-US" sz="4400" b="1">
                <a:solidFill>
                  <a:srgbClr val="990033"/>
                </a:solidFill>
                <a:effectLst>
                  <a:outerShdw blurRad="38100" dist="38100" dir="2700000" algn="tl">
                    <a:srgbClr val="000000">
                      <a:alpha val="43137"/>
                    </a:srgbClr>
                  </a:outerShdw>
                </a:effectLst>
                <a:latin typeface="Arial Narrow" pitchFamily="34" charset="0"/>
              </a:rPr>
              <a:t> for your perimeter people’s salvation. </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How?</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Write them a note referring them to:</a:t>
            </a:r>
          </a:p>
          <a:p>
            <a:pPr marL="609600" indent="-609600" algn="ctr" eaLnBrk="1" fontAlgn="auto" hangingPunct="1">
              <a:spcAft>
                <a:spcPts val="0"/>
              </a:spcAft>
              <a:buFont typeface="Wingdings 2" panose="05020102010507070707" pitchFamily="18" charset="2"/>
              <a:buNone/>
              <a:defRPr/>
            </a:pPr>
            <a:endParaRPr lang="en-US" sz="2800" b="1">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ConnectionWithGod.Org</a:t>
            </a: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BibleLifeMessages.Org</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1535094461"/>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D. You can be a lighthouse by getting </a:t>
            </a:r>
            <a:r>
              <a:rPr lang="en-US" sz="4400" b="1" u="sng">
                <a:solidFill>
                  <a:srgbClr val="990033"/>
                </a:solidFill>
                <a:effectLst>
                  <a:outerShdw blurRad="38100" dist="38100" dir="2700000" algn="tl">
                    <a:srgbClr val="000000">
                      <a:alpha val="43137"/>
                    </a:srgbClr>
                  </a:outerShdw>
                </a:effectLst>
                <a:latin typeface="Arial Narrow" pitchFamily="34" charset="0"/>
              </a:rPr>
              <a:t>personally</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acquainted</a:t>
            </a:r>
            <a:r>
              <a:rPr lang="en-US" sz="4400" b="1">
                <a:solidFill>
                  <a:srgbClr val="990033"/>
                </a:solidFill>
                <a:effectLst>
                  <a:outerShdw blurRad="38100" dist="38100" dir="2700000" algn="tl">
                    <a:srgbClr val="000000">
                      <a:alpha val="43137"/>
                    </a:srgbClr>
                  </a:outerShdw>
                </a:effectLst>
                <a:latin typeface="Arial Narrow" pitchFamily="34" charset="0"/>
              </a:rPr>
              <a:t> with your perimeter people.</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726816151"/>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D. You can be a lighthouse by getting </a:t>
            </a:r>
            <a:r>
              <a:rPr lang="en-US" sz="4400" b="1" u="sng">
                <a:solidFill>
                  <a:srgbClr val="990033"/>
                </a:solidFill>
                <a:effectLst>
                  <a:outerShdw blurRad="38100" dist="38100" dir="2700000" algn="tl">
                    <a:srgbClr val="000000">
                      <a:alpha val="43137"/>
                    </a:srgbClr>
                  </a:outerShdw>
                </a:effectLst>
                <a:latin typeface="Arial Narrow" pitchFamily="34" charset="0"/>
              </a:rPr>
              <a:t>personally</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acquainted</a:t>
            </a:r>
            <a:r>
              <a:rPr lang="en-US" sz="4400" b="1">
                <a:solidFill>
                  <a:srgbClr val="990033"/>
                </a:solidFill>
                <a:effectLst>
                  <a:outerShdw blurRad="38100" dist="38100" dir="2700000" algn="tl">
                    <a:srgbClr val="000000">
                      <a:alpha val="43137"/>
                    </a:srgbClr>
                  </a:outerShdw>
                </a:effectLst>
                <a:latin typeface="Arial Narrow" pitchFamily="34" charset="0"/>
              </a:rPr>
              <a:t> with your perimeter people.</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How to start.  Tell them you 	are praying for them &amp; ask for 	prayer requests.</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3991961888"/>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D. You can be a lighthouse by getting </a:t>
            </a:r>
            <a:r>
              <a:rPr lang="en-US" sz="4400" b="1" u="sng">
                <a:solidFill>
                  <a:srgbClr val="990033"/>
                </a:solidFill>
                <a:effectLst>
                  <a:outerShdw blurRad="38100" dist="38100" dir="2700000" algn="tl">
                    <a:srgbClr val="000000">
                      <a:alpha val="43137"/>
                    </a:srgbClr>
                  </a:outerShdw>
                </a:effectLst>
                <a:latin typeface="Arial Narrow" pitchFamily="34" charset="0"/>
              </a:rPr>
              <a:t>personally</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acquainted</a:t>
            </a:r>
            <a:r>
              <a:rPr lang="en-US" sz="4400" b="1">
                <a:solidFill>
                  <a:srgbClr val="990033"/>
                </a:solidFill>
                <a:effectLst>
                  <a:outerShdw blurRad="38100" dist="38100" dir="2700000" algn="tl">
                    <a:srgbClr val="000000">
                      <a:alpha val="43137"/>
                    </a:srgbClr>
                  </a:outerShdw>
                </a:effectLst>
                <a:latin typeface="Arial Narrow" pitchFamily="34" charset="0"/>
              </a:rPr>
              <a:t> with your perimeter people.</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How to start.  Tell them you 	are praying for them &amp; ask for 	prayer requests.</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2.  But what do you do if you’re too 	shy?</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1707468782"/>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ctr"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Use the “Stealth Method”!</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2990540631"/>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ctr"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Use the “Stealth Method”!</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1.  Write them a note referring them 	to:</a:t>
            </a:r>
            <a:endParaRPr lang="en-US" sz="2800" b="1">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ConnectionWithGod.Org</a:t>
            </a: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BibleLifeMessages.Org</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3412640259"/>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None/>
              <a:defRPr/>
            </a:pPr>
            <a:r>
              <a:rPr lang="en-US" sz="44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What’s a Lighthouse?</a:t>
            </a:r>
          </a:p>
        </p:txBody>
      </p:sp>
    </p:spTree>
    <p:extLst>
      <p:ext uri="{BB962C8B-B14F-4D97-AF65-F5344CB8AC3E}">
        <p14:creationId xmlns:p14="http://schemas.microsoft.com/office/powerpoint/2010/main" val="1140145488"/>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ctr"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Use the “Stealth Method”!</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1.  Write them a note referring them 	to:</a:t>
            </a:r>
            <a:endParaRPr lang="en-US" sz="2800" b="1">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ConnectionWithGod.Org</a:t>
            </a: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BibleLifeMessages.Org</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2.  Disappear!</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3011017613"/>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E. You can be a lighthouse by </a:t>
            </a:r>
            <a:r>
              <a:rPr lang="en-US" sz="4400" b="1" u="sng">
                <a:solidFill>
                  <a:srgbClr val="990033"/>
                </a:solidFill>
                <a:effectLst>
                  <a:outerShdw blurRad="38100" dist="38100" dir="2700000" algn="tl">
                    <a:srgbClr val="000000">
                      <a:alpha val="43137"/>
                    </a:srgbClr>
                  </a:outerShdw>
                </a:effectLst>
                <a:latin typeface="Arial Narrow" pitchFamily="34" charset="0"/>
              </a:rPr>
              <a:t>consistently</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praying</a:t>
            </a:r>
            <a:r>
              <a:rPr lang="en-US" sz="4400" b="1">
                <a:solidFill>
                  <a:srgbClr val="990033"/>
                </a:solidFill>
                <a:effectLst>
                  <a:outerShdw blurRad="38100" dist="38100" dir="2700000" algn="tl">
                    <a:srgbClr val="000000">
                      <a:alpha val="43137"/>
                    </a:srgbClr>
                  </a:outerShdw>
                </a:effectLst>
                <a:latin typeface="Arial Narrow" pitchFamily="34" charset="0"/>
              </a:rPr>
              <a:t> for each perimeter person.</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700452875"/>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1.  How do you Prayer Walk?</a:t>
            </a:r>
          </a:p>
          <a:p>
            <a:pPr marL="609600" indent="-609600" algn="just" eaLnBrk="1" fontAlgn="auto" hangingPunct="1">
              <a:spcAft>
                <a:spcPts val="0"/>
              </a:spcAft>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2928637472"/>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1.  How do you Prayer Walk?</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a. Stand near their house &amp; pray.</a:t>
            </a:r>
          </a:p>
          <a:p>
            <a:pPr marL="609600" indent="-609600" algn="just" eaLnBrk="1" fontAlgn="auto" hangingPunct="1">
              <a:spcAft>
                <a:spcPts val="0"/>
              </a:spcAft>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3758680866"/>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1.  How do you Prayer Walk?</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a. Stand near their house &amp; pray.</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b. Pray for each perimeter person 	during your daily quiet time.</a:t>
            </a:r>
          </a:p>
          <a:p>
            <a:pPr marL="609600" indent="-609600" algn="just" eaLnBrk="1" fontAlgn="auto" hangingPunct="1">
              <a:spcAft>
                <a:spcPts val="0"/>
              </a:spcAft>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792152696"/>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1.  How do you Prayer Walk?</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a. Stand near their house &amp; pray.</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b. Pray for each perimeter person 	during your daily quiet time.</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c. Pray for needs you observe.</a:t>
            </a:r>
          </a:p>
          <a:p>
            <a:pPr marL="609600" indent="-609600" algn="just" eaLnBrk="1" fontAlgn="auto" hangingPunct="1">
              <a:spcAft>
                <a:spcPts val="0"/>
              </a:spcAft>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697991300"/>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1.  How do you Prayer Walk?</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2.  What opportunities are available?</a:t>
            </a:r>
          </a:p>
          <a:p>
            <a:pPr marL="609600" indent="-609600" algn="just" eaLnBrk="1" fontAlgn="auto" hangingPunct="1">
              <a:spcAft>
                <a:spcPts val="0"/>
              </a:spcAft>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3804938128"/>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1.  How do you Prayer Walk?</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2.  What opportunities are available?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  Ask them what they thought of 	the websites:</a:t>
            </a: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ConnectionWithGod.Org</a:t>
            </a: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BibleLifeMessages.Org</a:t>
            </a:r>
          </a:p>
          <a:p>
            <a:pPr marL="609600" indent="-609600" algn="just" eaLnBrk="1" fontAlgn="auto" hangingPunct="1">
              <a:spcAft>
                <a:spcPts val="0"/>
              </a:spcAft>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2123276818"/>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1.  How do you Prayer Walk?</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2.  What opportunities are available?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  Ask them what they thought of 	the websites.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b.  Ask if they have any questions 	you can answer.</a:t>
            </a:r>
            <a:endParaRPr lang="en-US" sz="2800" b="1">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2995022909"/>
      </p:ext>
    </p:extLst>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1.  How do you Prayer Walk?</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2.  What opportunities are available?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  Ask them what they thought of 	the websites.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b.  Ask if they have any questions 	you can answer.</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c.  Live your faith as consistently!</a:t>
            </a:r>
            <a:endParaRPr lang="en-US" sz="2800" b="1">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3865064353"/>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Lighthouses give out </a:t>
            </a:r>
            <a:r>
              <a:rPr lang="en-US" sz="4400" b="1" u="sng" dirty="0">
                <a:solidFill>
                  <a:srgbClr val="990033"/>
                </a:solidFill>
                <a:effectLst>
                  <a:outerShdw blurRad="38100" dist="38100" dir="2700000" algn="tl">
                    <a:srgbClr val="000000">
                      <a:alpha val="43137"/>
                    </a:srgbClr>
                  </a:outerShdw>
                </a:effectLst>
                <a:latin typeface="Arial Narrow" pitchFamily="34" charset="0"/>
              </a:rPr>
              <a:t>light</a:t>
            </a:r>
            <a:r>
              <a:rPr lang="en-US" sz="4400" b="1" dirty="0">
                <a:solidFill>
                  <a:srgbClr val="990033"/>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Lighthouse?</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F. You can be a lighthouse by </a:t>
            </a:r>
            <a:r>
              <a:rPr lang="en-US" sz="4400" b="1" u="sng">
                <a:solidFill>
                  <a:srgbClr val="990033"/>
                </a:solidFill>
                <a:effectLst>
                  <a:outerShdw blurRad="38100" dist="38100" dir="2700000" algn="tl">
                    <a:srgbClr val="000000">
                      <a:alpha val="43137"/>
                    </a:srgbClr>
                  </a:outerShdw>
                </a:effectLst>
                <a:latin typeface="Arial Narrow" pitchFamily="34" charset="0"/>
              </a:rPr>
              <a:t>sharing</a:t>
            </a:r>
            <a:r>
              <a:rPr lang="en-US" sz="4400" b="1">
                <a:solidFill>
                  <a:srgbClr val="990033"/>
                </a:solidFill>
                <a:effectLst>
                  <a:outerShdw blurRad="38100" dist="38100" dir="2700000" algn="tl">
                    <a:srgbClr val="000000">
                      <a:alpha val="43137"/>
                    </a:srgbClr>
                  </a:outerShdw>
                </a:effectLst>
                <a:latin typeface="Arial Narrow" pitchFamily="34" charset="0"/>
              </a:rPr>
              <a:t> your </a:t>
            </a:r>
            <a:r>
              <a:rPr lang="en-US" sz="4400" b="1" u="sng">
                <a:solidFill>
                  <a:srgbClr val="990033"/>
                </a:solidFill>
                <a:effectLst>
                  <a:outerShdw blurRad="38100" dist="38100" dir="2700000" algn="tl">
                    <a:srgbClr val="000000">
                      <a:alpha val="43137"/>
                    </a:srgbClr>
                  </a:outerShdw>
                </a:effectLst>
                <a:latin typeface="Arial Narrow"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3645087817"/>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F. You can be a lighthouse by </a:t>
            </a:r>
            <a:r>
              <a:rPr lang="en-US" sz="4400" b="1" u="sng">
                <a:solidFill>
                  <a:srgbClr val="990033"/>
                </a:solidFill>
                <a:effectLst>
                  <a:outerShdw blurRad="38100" dist="38100" dir="2700000" algn="tl">
                    <a:srgbClr val="000000">
                      <a:alpha val="43137"/>
                    </a:srgbClr>
                  </a:outerShdw>
                </a:effectLst>
                <a:latin typeface="Arial Narrow" pitchFamily="34" charset="0"/>
              </a:rPr>
              <a:t>sharing</a:t>
            </a:r>
            <a:r>
              <a:rPr lang="en-US" sz="4400" b="1">
                <a:solidFill>
                  <a:srgbClr val="990033"/>
                </a:solidFill>
                <a:effectLst>
                  <a:outerShdw blurRad="38100" dist="38100" dir="2700000" algn="tl">
                    <a:srgbClr val="000000">
                      <a:alpha val="43137"/>
                    </a:srgbClr>
                  </a:outerShdw>
                </a:effectLst>
                <a:latin typeface="Arial Narrow" pitchFamily="34" charset="0"/>
              </a:rPr>
              <a:t> your </a:t>
            </a:r>
            <a:r>
              <a:rPr lang="en-US" sz="4400" b="1" u="sng">
                <a:solidFill>
                  <a:srgbClr val="990033"/>
                </a:solidFill>
                <a:effectLst>
                  <a:outerShdw blurRad="38100" dist="38100" dir="2700000" algn="tl">
                    <a:srgbClr val="000000">
                      <a:alpha val="43137"/>
                    </a:srgbClr>
                  </a:outerShdw>
                </a:effectLst>
                <a:latin typeface="Arial Narrow"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1.</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006600"/>
                </a:solidFill>
                <a:effectLst>
                  <a:outerShdw blurRad="38100" dist="38100" dir="2700000" algn="tl">
                    <a:srgbClr val="000000">
                      <a:alpha val="43137"/>
                    </a:srgbClr>
                  </a:outerShdw>
                </a:effectLst>
                <a:latin typeface="Arial Narrow" pitchFamily="34" charset="0"/>
              </a:rPr>
              <a:t>Divine Encounters</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 praying 	that people will come to you 	with questions.</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1088249976"/>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F. You can be a lighthouse by </a:t>
            </a:r>
            <a:r>
              <a:rPr lang="en-US" sz="4400" b="1" u="sng">
                <a:solidFill>
                  <a:srgbClr val="990033"/>
                </a:solidFill>
                <a:effectLst>
                  <a:outerShdw blurRad="38100" dist="38100" dir="2700000" algn="tl">
                    <a:srgbClr val="000000">
                      <a:alpha val="43137"/>
                    </a:srgbClr>
                  </a:outerShdw>
                </a:effectLst>
                <a:latin typeface="Arial Narrow" pitchFamily="34" charset="0"/>
              </a:rPr>
              <a:t>sharing</a:t>
            </a:r>
            <a:r>
              <a:rPr lang="en-US" sz="4400" b="1">
                <a:solidFill>
                  <a:srgbClr val="990033"/>
                </a:solidFill>
                <a:effectLst>
                  <a:outerShdw blurRad="38100" dist="38100" dir="2700000" algn="tl">
                    <a:srgbClr val="000000">
                      <a:alpha val="43137"/>
                    </a:srgbClr>
                  </a:outerShdw>
                </a:effectLst>
                <a:latin typeface="Arial Narrow" pitchFamily="34" charset="0"/>
              </a:rPr>
              <a:t> your </a:t>
            </a:r>
            <a:r>
              <a:rPr lang="en-US" sz="4400" b="1" u="sng">
                <a:solidFill>
                  <a:srgbClr val="990033"/>
                </a:solidFill>
                <a:effectLst>
                  <a:outerShdw blurRad="38100" dist="38100" dir="2700000" algn="tl">
                    <a:srgbClr val="000000">
                      <a:alpha val="43137"/>
                    </a:srgbClr>
                  </a:outerShdw>
                </a:effectLst>
                <a:latin typeface="Arial Narrow"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1.</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006600"/>
                </a:solidFill>
                <a:effectLst>
                  <a:outerShdw blurRad="38100" dist="38100" dir="2700000" algn="tl">
                    <a:srgbClr val="000000">
                      <a:alpha val="43137"/>
                    </a:srgbClr>
                  </a:outerShdw>
                </a:effectLst>
                <a:latin typeface="Arial Narrow" pitchFamily="34" charset="0"/>
              </a:rPr>
              <a:t>Divine Encounters</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 praying 	that people will come to you 	with questions.</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Peter 3:15 - But in your hearts set apart Christ as Lord. Always be prepared to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give an answer</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everyone who asks you to give the reason for the hope that you have.</a:t>
            </a:r>
            <a:endParaRPr lang="en-US" sz="4400" b="1">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130817937"/>
      </p:ext>
    </p:extLst>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F. You can be a lighthouse by </a:t>
            </a:r>
            <a:r>
              <a:rPr lang="en-US" sz="4400" b="1" u="sng">
                <a:solidFill>
                  <a:srgbClr val="990033"/>
                </a:solidFill>
                <a:effectLst>
                  <a:outerShdw blurRad="38100" dist="38100" dir="2700000" algn="tl">
                    <a:srgbClr val="000000">
                      <a:alpha val="43137"/>
                    </a:srgbClr>
                  </a:outerShdw>
                </a:effectLst>
                <a:latin typeface="Arial Narrow" pitchFamily="34" charset="0"/>
              </a:rPr>
              <a:t>sharing</a:t>
            </a:r>
            <a:r>
              <a:rPr lang="en-US" sz="4400" b="1">
                <a:solidFill>
                  <a:srgbClr val="990033"/>
                </a:solidFill>
                <a:effectLst>
                  <a:outerShdw blurRad="38100" dist="38100" dir="2700000" algn="tl">
                    <a:srgbClr val="000000">
                      <a:alpha val="43137"/>
                    </a:srgbClr>
                  </a:outerShdw>
                </a:effectLst>
                <a:latin typeface="Arial Narrow" pitchFamily="34" charset="0"/>
              </a:rPr>
              <a:t> your </a:t>
            </a:r>
            <a:r>
              <a:rPr lang="en-US" sz="4400" b="1" u="sng">
                <a:solidFill>
                  <a:srgbClr val="990033"/>
                </a:solidFill>
                <a:effectLst>
                  <a:outerShdw blurRad="38100" dist="38100" dir="2700000" algn="tl">
                    <a:srgbClr val="000000">
                      <a:alpha val="43137"/>
                    </a:srgbClr>
                  </a:outerShdw>
                </a:effectLst>
                <a:latin typeface="Arial Narrow"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How do you give an answer?</a:t>
            </a:r>
            <a:r>
              <a:rPr lang="en-US" sz="4400" b="1">
                <a:solidFill>
                  <a:srgbClr val="C00000"/>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None/>
              <a:defRPr/>
            </a:pPr>
            <a:endParaRPr lang="en-US" sz="2800" b="1">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Peter 3:15 - But in your hearts set apart Christ as Lord. Always be prepared to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give an answer</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everyone who asks you to give the reason for the hope that you have.</a:t>
            </a:r>
            <a:endParaRPr lang="en-US" sz="4400" b="1">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1554320757"/>
      </p:ext>
    </p:extLst>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F. You can be a lighthouse by </a:t>
            </a:r>
            <a:r>
              <a:rPr lang="en-US" sz="4400" b="1" u="sng">
                <a:solidFill>
                  <a:srgbClr val="990033"/>
                </a:solidFill>
                <a:effectLst>
                  <a:outerShdw blurRad="38100" dist="38100" dir="2700000" algn="tl">
                    <a:srgbClr val="000000">
                      <a:alpha val="43137"/>
                    </a:srgbClr>
                  </a:outerShdw>
                </a:effectLst>
                <a:latin typeface="Arial Narrow" pitchFamily="34" charset="0"/>
              </a:rPr>
              <a:t>sharing</a:t>
            </a:r>
            <a:r>
              <a:rPr lang="en-US" sz="4400" b="1">
                <a:solidFill>
                  <a:srgbClr val="990033"/>
                </a:solidFill>
                <a:effectLst>
                  <a:outerShdw blurRad="38100" dist="38100" dir="2700000" algn="tl">
                    <a:srgbClr val="000000">
                      <a:alpha val="43137"/>
                    </a:srgbClr>
                  </a:outerShdw>
                </a:effectLst>
                <a:latin typeface="Arial Narrow" pitchFamily="34" charset="0"/>
              </a:rPr>
              <a:t> your </a:t>
            </a:r>
            <a:r>
              <a:rPr lang="en-US" sz="4400" b="1" u="sng">
                <a:solidFill>
                  <a:srgbClr val="990033"/>
                </a:solidFill>
                <a:effectLst>
                  <a:outerShdw blurRad="38100" dist="38100" dir="2700000" algn="tl">
                    <a:srgbClr val="000000">
                      <a:alpha val="43137"/>
                    </a:srgbClr>
                  </a:outerShdw>
                </a:effectLst>
                <a:latin typeface="Arial Narrow"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How do you give an answer?</a:t>
            </a:r>
          </a:p>
          <a:p>
            <a:pPr marL="609600" indent="-609600" algn="ctr"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Talk about . . .</a:t>
            </a:r>
          </a:p>
          <a:p>
            <a:pPr marL="609600" indent="-609600" algn="ctr" eaLnBrk="1" fontAlgn="auto" hangingPunct="1">
              <a:spcAft>
                <a:spcPts val="0"/>
              </a:spcAft>
              <a:buNone/>
              <a:defRPr/>
            </a:pPr>
            <a:r>
              <a:rPr lang="en-US" sz="4400" b="1">
                <a:solidFill>
                  <a:srgbClr val="006600"/>
                </a:solidFill>
                <a:effectLst>
                  <a:outerShdw blurRad="38100" dist="38100" dir="2700000" algn="tl">
                    <a:srgbClr val="000000">
                      <a:alpha val="43137"/>
                    </a:srgbClr>
                  </a:outerShdw>
                </a:effectLst>
                <a:latin typeface="Arial Narrow" pitchFamily="34" charset="0"/>
                <a:cs typeface="Arial" panose="020B0604020202020204" pitchFamily="34" charset="0"/>
              </a:rPr>
              <a:t>How the Lord has made a difference in your life.</a:t>
            </a:r>
            <a:endParaRPr lang="en-US" sz="2800" b="1">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4195262587"/>
      </p:ext>
    </p:extLst>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F. You can be a lighthouse by </a:t>
            </a:r>
            <a:r>
              <a:rPr lang="en-US" sz="4400" b="1" u="sng">
                <a:solidFill>
                  <a:srgbClr val="990033"/>
                </a:solidFill>
                <a:effectLst>
                  <a:outerShdw blurRad="38100" dist="38100" dir="2700000" algn="tl">
                    <a:srgbClr val="000000">
                      <a:alpha val="43137"/>
                    </a:srgbClr>
                  </a:outerShdw>
                </a:effectLst>
                <a:latin typeface="Arial Narrow" pitchFamily="34" charset="0"/>
              </a:rPr>
              <a:t>sharing</a:t>
            </a:r>
            <a:r>
              <a:rPr lang="en-US" sz="4400" b="1">
                <a:solidFill>
                  <a:srgbClr val="990033"/>
                </a:solidFill>
                <a:effectLst>
                  <a:outerShdw blurRad="38100" dist="38100" dir="2700000" algn="tl">
                    <a:srgbClr val="000000">
                      <a:alpha val="43137"/>
                    </a:srgbClr>
                  </a:outerShdw>
                </a:effectLst>
                <a:latin typeface="Arial Narrow" pitchFamily="34" charset="0"/>
              </a:rPr>
              <a:t> your </a:t>
            </a:r>
            <a:r>
              <a:rPr lang="en-US" sz="4400" b="1" u="sng">
                <a:solidFill>
                  <a:srgbClr val="990033"/>
                </a:solidFill>
                <a:effectLst>
                  <a:outerShdw blurRad="38100" dist="38100" dir="2700000" algn="tl">
                    <a:srgbClr val="000000">
                      <a:alpha val="43137"/>
                    </a:srgbClr>
                  </a:outerShdw>
                </a:effectLst>
                <a:latin typeface="Arial Narrow"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How do you give an answer?</a:t>
            </a:r>
          </a:p>
          <a:p>
            <a:pPr marL="609600" indent="-609600" algn="ctr"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Talk about . . .</a:t>
            </a:r>
          </a:p>
          <a:p>
            <a:pPr marL="609600" indent="-609600" algn="ctr" eaLnBrk="1" fontAlgn="auto" hangingPunct="1">
              <a:spcAft>
                <a:spcPts val="0"/>
              </a:spcAft>
              <a:buNone/>
              <a:defRPr/>
            </a:pPr>
            <a:r>
              <a:rPr lang="en-US" sz="4400" b="1">
                <a:solidFill>
                  <a:srgbClr val="006600"/>
                </a:solidFill>
                <a:effectLst>
                  <a:outerShdw blurRad="38100" dist="38100" dir="2700000" algn="tl">
                    <a:srgbClr val="000000">
                      <a:alpha val="43137"/>
                    </a:srgbClr>
                  </a:outerShdw>
                </a:effectLst>
                <a:latin typeface="Arial Narrow" pitchFamily="34" charset="0"/>
                <a:cs typeface="Arial" panose="020B0604020202020204" pitchFamily="34" charset="0"/>
              </a:rPr>
              <a:t>The victories in your life.</a:t>
            </a:r>
            <a:endParaRPr lang="en-US" sz="2800" b="1">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1110580038"/>
      </p:ext>
    </p:extLst>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F. You can be a lighthouse by </a:t>
            </a:r>
            <a:r>
              <a:rPr lang="en-US" sz="4400" b="1" u="sng">
                <a:solidFill>
                  <a:srgbClr val="990033"/>
                </a:solidFill>
                <a:effectLst>
                  <a:outerShdw blurRad="38100" dist="38100" dir="2700000" algn="tl">
                    <a:srgbClr val="000000">
                      <a:alpha val="43137"/>
                    </a:srgbClr>
                  </a:outerShdw>
                </a:effectLst>
                <a:latin typeface="Arial Narrow" pitchFamily="34" charset="0"/>
              </a:rPr>
              <a:t>sharing</a:t>
            </a:r>
            <a:r>
              <a:rPr lang="en-US" sz="4400" b="1">
                <a:solidFill>
                  <a:srgbClr val="990033"/>
                </a:solidFill>
                <a:effectLst>
                  <a:outerShdw blurRad="38100" dist="38100" dir="2700000" algn="tl">
                    <a:srgbClr val="000000">
                      <a:alpha val="43137"/>
                    </a:srgbClr>
                  </a:outerShdw>
                </a:effectLst>
                <a:latin typeface="Arial Narrow" pitchFamily="34" charset="0"/>
              </a:rPr>
              <a:t> your </a:t>
            </a:r>
            <a:r>
              <a:rPr lang="en-US" sz="4400" b="1" u="sng">
                <a:solidFill>
                  <a:srgbClr val="990033"/>
                </a:solidFill>
                <a:effectLst>
                  <a:outerShdw blurRad="38100" dist="38100" dir="2700000" algn="tl">
                    <a:srgbClr val="000000">
                      <a:alpha val="43137"/>
                    </a:srgbClr>
                  </a:outerShdw>
                </a:effectLst>
                <a:latin typeface="Arial Narrow"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How do you give an answer?</a:t>
            </a:r>
          </a:p>
          <a:p>
            <a:pPr marL="609600" indent="-609600" algn="ctr"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Talk about . . .</a:t>
            </a:r>
          </a:p>
          <a:p>
            <a:pPr marL="609600" indent="-609600" algn="ctr" eaLnBrk="1" fontAlgn="auto" hangingPunct="1">
              <a:spcAft>
                <a:spcPts val="0"/>
              </a:spcAft>
              <a:buNone/>
              <a:defRPr/>
            </a:pPr>
            <a:r>
              <a:rPr lang="en-US" sz="4400" b="1">
                <a:solidFill>
                  <a:srgbClr val="006600"/>
                </a:solidFill>
                <a:effectLst>
                  <a:outerShdw blurRad="38100" dist="38100" dir="2700000" algn="tl">
                    <a:srgbClr val="000000">
                      <a:alpha val="43137"/>
                    </a:srgbClr>
                  </a:outerShdw>
                </a:effectLst>
                <a:latin typeface="Arial Narrow" pitchFamily="34" charset="0"/>
                <a:cs typeface="Arial" panose="020B0604020202020204" pitchFamily="34" charset="0"/>
              </a:rPr>
              <a:t>The joy you have in looking forward to eternal life in heaven!</a:t>
            </a:r>
            <a:endParaRPr lang="en-US" sz="2800" b="1">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96190775"/>
      </p:ext>
    </p:extLst>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F. You can be a lighthouse by </a:t>
            </a:r>
            <a:r>
              <a:rPr lang="en-US" sz="4400" b="1" u="sng">
                <a:solidFill>
                  <a:srgbClr val="990033"/>
                </a:solidFill>
                <a:effectLst>
                  <a:outerShdw blurRad="38100" dist="38100" dir="2700000" algn="tl">
                    <a:srgbClr val="000000">
                      <a:alpha val="43137"/>
                    </a:srgbClr>
                  </a:outerShdw>
                </a:effectLst>
                <a:latin typeface="Arial Narrow" pitchFamily="34" charset="0"/>
              </a:rPr>
              <a:t>sharing</a:t>
            </a:r>
            <a:r>
              <a:rPr lang="en-US" sz="4400" b="1">
                <a:solidFill>
                  <a:srgbClr val="990033"/>
                </a:solidFill>
                <a:effectLst>
                  <a:outerShdw blurRad="38100" dist="38100" dir="2700000" algn="tl">
                    <a:srgbClr val="000000">
                      <a:alpha val="43137"/>
                    </a:srgbClr>
                  </a:outerShdw>
                </a:effectLst>
                <a:latin typeface="Arial Narrow" pitchFamily="34" charset="0"/>
              </a:rPr>
              <a:t> your </a:t>
            </a:r>
            <a:r>
              <a:rPr lang="en-US" sz="4400" b="1" u="sng">
                <a:solidFill>
                  <a:srgbClr val="990033"/>
                </a:solidFill>
                <a:effectLst>
                  <a:outerShdw blurRad="38100" dist="38100" dir="2700000" algn="tl">
                    <a:srgbClr val="000000">
                      <a:alpha val="43137"/>
                    </a:srgbClr>
                  </a:outerShdw>
                </a:effectLst>
                <a:latin typeface="Arial Narrow"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How do you give an answer?</a:t>
            </a:r>
          </a:p>
          <a:p>
            <a:pPr marL="609600" indent="-609600" algn="ctr"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Talk about . . .</a:t>
            </a:r>
          </a:p>
          <a:p>
            <a:pPr marL="609600" indent="-609600" algn="ctr" eaLnBrk="1" fontAlgn="auto" hangingPunct="1">
              <a:spcAft>
                <a:spcPts val="0"/>
              </a:spcAft>
              <a:buNone/>
              <a:defRPr/>
            </a:pPr>
            <a:r>
              <a:rPr lang="en-US" sz="4400" b="1">
                <a:solidFill>
                  <a:srgbClr val="006600"/>
                </a:solidFill>
                <a:effectLst>
                  <a:outerShdw blurRad="38100" dist="38100" dir="2700000" algn="tl">
                    <a:srgbClr val="000000">
                      <a:alpha val="43137"/>
                    </a:srgbClr>
                  </a:outerShdw>
                </a:effectLst>
                <a:latin typeface="Arial Narrow" pitchFamily="34" charset="0"/>
                <a:cs typeface="Arial" panose="020B0604020202020204" pitchFamily="34" charset="0"/>
              </a:rPr>
              <a:t>The victories in the lives of others.</a:t>
            </a:r>
            <a:endParaRPr lang="en-US" sz="2800" b="1">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How Can You Be a Lighthouse?</a:t>
            </a:r>
          </a:p>
        </p:txBody>
      </p:sp>
    </p:spTree>
    <p:extLst>
      <p:ext uri="{BB962C8B-B14F-4D97-AF65-F5344CB8AC3E}">
        <p14:creationId xmlns:p14="http://schemas.microsoft.com/office/powerpoint/2010/main" val="107309197"/>
      </p:ext>
    </p:extLst>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F060FD-30A6-213A-F762-6BE01841735C}"/>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1C266B-E7D9-A12E-F98C-2C1ABB7CD252}"/>
              </a:ext>
            </a:extLst>
          </p:cNvPr>
          <p:cNvSpPr>
            <a:spLocks noGrp="1" noChangeArrowheads="1"/>
          </p:cNvSpPr>
          <p:nvPr>
            <p:ph idx="1"/>
          </p:nvPr>
        </p:nvSpPr>
        <p:spPr>
          <a:xfrm>
            <a:off x="457200" y="1066800"/>
            <a:ext cx="8229600" cy="5318125"/>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Would you dare to be a lighthouse for the Lord Jesus?</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Would you commit yourself to trying to be His ambassador?</a:t>
            </a:r>
          </a:p>
        </p:txBody>
      </p:sp>
      <p:sp>
        <p:nvSpPr>
          <p:cNvPr id="94212" name="Rectangle 3">
            <a:extLst>
              <a:ext uri="{FF2B5EF4-FFF2-40B4-BE49-F238E27FC236}">
                <a16:creationId xmlns:a16="http://schemas.microsoft.com/office/drawing/2014/main" id="{455A9608-7B5B-0900-BAFC-3076EF3FF126}"/>
              </a:ext>
            </a:extLst>
          </p:cNvPr>
          <p:cNvSpPr>
            <a:spLocks noChangeArrowheads="1"/>
          </p:cNvSpPr>
          <p:nvPr/>
        </p:nvSpPr>
        <p:spPr bwMode="auto">
          <a:xfrm>
            <a:off x="762000" y="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Lighthouses give out </a:t>
            </a:r>
            <a:r>
              <a:rPr lang="en-US" sz="4400" b="1" u="sng" dirty="0">
                <a:solidFill>
                  <a:srgbClr val="990033"/>
                </a:solidFill>
                <a:effectLst>
                  <a:outerShdw blurRad="38100" dist="38100" dir="2700000" algn="tl">
                    <a:srgbClr val="000000">
                      <a:alpha val="43137"/>
                    </a:srgbClr>
                  </a:outerShdw>
                </a:effectLst>
                <a:latin typeface="Arial Narrow" pitchFamily="34" charset="0"/>
              </a:rPr>
              <a:t>light</a:t>
            </a: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does light do for </a:t>
            </a:r>
            <a:r>
              <a:rPr lang="en-US" sz="4400" b="1">
                <a:solidFill>
                  <a:srgbClr val="990033"/>
                </a:solidFill>
                <a:effectLst>
                  <a:outerShdw blurRad="38100" dist="38100" dir="2700000" algn="tl">
                    <a:srgbClr val="000000">
                      <a:alpha val="43137"/>
                    </a:srgbClr>
                  </a:outerShdw>
                </a:effectLst>
                <a:latin typeface="Arial Narrow" pitchFamily="34" charset="0"/>
              </a:rPr>
              <a:t>you?</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Lighthouse?</a:t>
            </a:r>
          </a:p>
        </p:txBody>
      </p:sp>
    </p:spTree>
    <p:extLst>
      <p:ext uri="{BB962C8B-B14F-4D97-AF65-F5344CB8AC3E}">
        <p14:creationId xmlns:p14="http://schemas.microsoft.com/office/powerpoint/2010/main" val="2731538339"/>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Lighthouses give out </a:t>
            </a:r>
            <a:r>
              <a:rPr lang="en-US" sz="4400" b="1" u="sng" dirty="0">
                <a:solidFill>
                  <a:srgbClr val="990033"/>
                </a:solidFill>
                <a:effectLst>
                  <a:outerShdw blurRad="38100" dist="38100" dir="2700000" algn="tl">
                    <a:srgbClr val="000000">
                      <a:alpha val="43137"/>
                    </a:srgbClr>
                  </a:outerShdw>
                </a:effectLst>
                <a:latin typeface="Arial Narrow" pitchFamily="34" charset="0"/>
              </a:rPr>
              <a:t>light</a:t>
            </a: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does light do for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Light gives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10:10 - The thief comes only to steal and kill and destroy;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have come that they may have life</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have it to the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full.</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Lighthouse?</a:t>
            </a:r>
          </a:p>
        </p:txBody>
      </p:sp>
    </p:spTree>
    <p:extLst>
      <p:ext uri="{BB962C8B-B14F-4D97-AF65-F5344CB8AC3E}">
        <p14:creationId xmlns:p14="http://schemas.microsoft.com/office/powerpoint/2010/main" val="2328151611"/>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Lighthouses give out </a:t>
            </a:r>
            <a:r>
              <a:rPr lang="en-US" sz="4400" b="1" u="sng" dirty="0">
                <a:solidFill>
                  <a:srgbClr val="990033"/>
                </a:solidFill>
                <a:effectLst>
                  <a:outerShdw blurRad="38100" dist="38100" dir="2700000" algn="tl">
                    <a:srgbClr val="000000">
                      <a:alpha val="43137"/>
                    </a:srgbClr>
                  </a:outerShdw>
                </a:effectLst>
                <a:latin typeface="Arial Narrow" pitchFamily="34" charset="0"/>
              </a:rPr>
              <a:t>light</a:t>
            </a: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does light do for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Light gives </a:t>
            </a:r>
            <a:r>
              <a:rPr lang="en-US" sz="4400" b="1">
                <a:solidFill>
                  <a:srgbClr val="990033"/>
                </a:solidFill>
                <a:effectLst>
                  <a:outerShdw blurRad="38100" dist="38100" dir="2700000" algn="tl">
                    <a:srgbClr val="000000">
                      <a:alpha val="43137"/>
                    </a:srgbClr>
                  </a:outerShdw>
                </a:effectLst>
                <a:latin typeface="Arial Narrow" pitchFamily="34" charset="0"/>
              </a:rPr>
              <a:t>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Light causes </a:t>
            </a:r>
            <a:r>
              <a:rPr lang="en-US" sz="4400" b="1" u="sng">
                <a:solidFill>
                  <a:srgbClr val="990033"/>
                </a:solidFill>
                <a:effectLst>
                  <a:outerShdw blurRad="38100" dist="38100" dir="2700000" algn="tl">
                    <a:srgbClr val="000000">
                      <a:alpha val="43137"/>
                    </a:srgbClr>
                  </a:outerShdw>
                </a:effectLst>
                <a:latin typeface="Arial Narrow" pitchFamily="34" charset="0"/>
              </a:rPr>
              <a:t>growth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13:2-23)</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Lighthouse?</a:t>
            </a:r>
          </a:p>
        </p:txBody>
      </p:sp>
    </p:spTree>
    <p:extLst>
      <p:ext uri="{BB962C8B-B14F-4D97-AF65-F5344CB8AC3E}">
        <p14:creationId xmlns:p14="http://schemas.microsoft.com/office/powerpoint/2010/main" val="1276454870"/>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Lighthouse?</a:t>
            </a:r>
          </a:p>
        </p:txBody>
      </p:sp>
      <p:sp>
        <p:nvSpPr>
          <p:cNvPr id="2" name="Content Placeholder 1">
            <a:extLst>
              <a:ext uri="{FF2B5EF4-FFF2-40B4-BE49-F238E27FC236}">
                <a16:creationId xmlns:a16="http://schemas.microsoft.com/office/drawing/2014/main" id="{75AFAA0B-B510-50D2-81B8-29932BDBFC90}"/>
              </a:ext>
            </a:extLst>
          </p:cNvPr>
          <p:cNvSpPr>
            <a:spLocks noGrp="1"/>
          </p:cNvSpPr>
          <p:nvPr>
            <p:ph idx="1"/>
          </p:nvPr>
        </p:nvSpPr>
        <p:spPr>
          <a:xfrm>
            <a:off x="304800" y="1554162"/>
            <a:ext cx="8686800" cy="5227637"/>
          </a:xfrm>
        </p:spPr>
        <p:txBody>
          <a:bodyPr/>
          <a:lstStyle/>
          <a:p>
            <a:pPr marL="0" indent="0">
              <a:buNone/>
            </a:pPr>
            <a:r>
              <a:rPr lang="en-US" sz="4400" b="1">
                <a:solidFill>
                  <a:srgbClr val="990033"/>
                </a:solidFill>
                <a:effectLst>
                  <a:outerShdw blurRad="38100" dist="38100" dir="2700000" algn="tl">
                    <a:srgbClr val="000000">
                      <a:alpha val="43137"/>
                    </a:srgbClr>
                  </a:outerShdw>
                </a:effectLst>
                <a:latin typeface="Arial Narrow" pitchFamily="34" charset="0"/>
              </a:rPr>
              <a:t>A.  Lighthouses give out light!</a:t>
            </a:r>
          </a:p>
          <a:p>
            <a:pPr marL="0" indent="0">
              <a:buNone/>
            </a:pPr>
            <a:r>
              <a:rPr lang="en-US" sz="4400" b="1">
                <a:solidFill>
                  <a:srgbClr val="990033"/>
                </a:solidFill>
                <a:effectLst>
                  <a:outerShdw blurRad="38100" dist="38100" dir="2700000" algn="tl">
                    <a:srgbClr val="000000">
                      <a:alpha val="43137"/>
                    </a:srgbClr>
                  </a:outerShdw>
                </a:effectLst>
                <a:latin typeface="Arial Narrow" pitchFamily="34" charset="0"/>
              </a:rPr>
              <a:t>B.  Lighthouses provide </a:t>
            </a:r>
            <a:r>
              <a:rPr lang="en-US" sz="4400" b="1" u="sng">
                <a:solidFill>
                  <a:srgbClr val="990033"/>
                </a:solidFill>
                <a:effectLst>
                  <a:outerShdw blurRad="38100" dist="38100" dir="2700000" algn="tl">
                    <a:srgbClr val="000000">
                      <a:alpha val="43137"/>
                    </a:srgbClr>
                  </a:outerShdw>
                </a:effectLst>
                <a:latin typeface="Arial Narrow" pitchFamily="34" charset="0"/>
              </a:rPr>
              <a:t>direction</a:t>
            </a:r>
            <a:r>
              <a:rPr lang="en-US" sz="4400" b="1">
                <a:solidFill>
                  <a:srgbClr val="990033"/>
                </a:solidFill>
                <a:effectLst>
                  <a:outerShdw blurRad="38100" dist="38100" dir="2700000" algn="tl">
                    <a:srgbClr val="000000">
                      <a:alpha val="43137"/>
                    </a:srgbClr>
                  </a:outerShdw>
                </a:effectLst>
                <a:latin typeface="Arial Narrow" pitchFamily="34" charset="0"/>
              </a:rPr>
              <a:t>!</a:t>
            </a:r>
          </a:p>
          <a:p>
            <a:endParaRPr lang="en-US" sz="3200" b="1">
              <a:solidFill>
                <a:srgbClr val="990033"/>
              </a:solidFill>
              <a:effectLst>
                <a:outerShdw blurRad="38100" dist="38100" dir="2700000" algn="tl">
                  <a:srgbClr val="000000">
                    <a:alpha val="43137"/>
                  </a:srgbClr>
                </a:outerShdw>
              </a:effectLst>
              <a:latin typeface="Arial Narrow" pitchFamily="34" charset="0"/>
            </a:endParaRPr>
          </a:p>
          <a:p>
            <a:endParaRPr lang="en-US"/>
          </a:p>
        </p:txBody>
      </p:sp>
      <p:sp>
        <p:nvSpPr>
          <p:cNvPr id="3" name="Rectangle 1027">
            <a:extLst>
              <a:ext uri="{FF2B5EF4-FFF2-40B4-BE49-F238E27FC236}">
                <a16:creationId xmlns:a16="http://schemas.microsoft.com/office/drawing/2014/main" id="{84812804-0086-0DCB-F835-1AE894294F2E}"/>
              </a:ext>
            </a:extLst>
          </p:cNvPr>
          <p:cNvSpPr txBox="1">
            <a:spLocks noChangeArrowheads="1"/>
          </p:cNvSpPr>
          <p:nvPr/>
        </p:nvSpPr>
        <p:spPr bwMode="auto">
          <a:xfrm>
            <a:off x="2427086" y="5804508"/>
            <a:ext cx="3505197" cy="56663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609600" indent="-609600" algn="just" eaLnBrk="1" fontAlgn="auto" hangingPunct="1">
              <a:spcAft>
                <a:spcPts val="0"/>
              </a:spcAft>
              <a:buFont typeface="Wingdings 2" panose="05020102010507070707" pitchFamily="18" charset="2"/>
              <a:buNone/>
              <a:defRPr/>
            </a:pPr>
            <a:r>
              <a:rPr lang="en-US" sz="2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Drawn</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by Archaeologist Hermann Thiersch (1909)</a:t>
            </a:r>
          </a:p>
          <a:p>
            <a:pPr marL="609600" indent="-609600" algn="ctr"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Picture 4" descr="undefined">
            <a:extLst>
              <a:ext uri="{FF2B5EF4-FFF2-40B4-BE49-F238E27FC236}">
                <a16:creationId xmlns:a16="http://schemas.microsoft.com/office/drawing/2014/main" id="{01E4AD86-63CC-21C2-1C50-6BEF172D39CA}"/>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2924370" y="3435220"/>
            <a:ext cx="2510631" cy="2135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1887206"/>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Lighthouses give out </a:t>
            </a:r>
            <a:r>
              <a:rPr lang="en-US" sz="4400" b="1">
                <a:solidFill>
                  <a:srgbClr val="990033"/>
                </a:solidFill>
                <a:effectLst>
                  <a:outerShdw blurRad="38100" dist="38100" dir="2700000" algn="tl">
                    <a:srgbClr val="000000">
                      <a:alpha val="43137"/>
                    </a:srgbClr>
                  </a:outerShdw>
                </a:effectLst>
                <a:latin typeface="Arial Narrow" pitchFamily="34" charset="0"/>
              </a:rPr>
              <a:t>light!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Lighthouses provide </a:t>
            </a:r>
            <a:r>
              <a:rPr lang="en-US" sz="4400" b="1" u="sng">
                <a:solidFill>
                  <a:srgbClr val="990033"/>
                </a:solidFill>
                <a:effectLst>
                  <a:outerShdw blurRad="38100" dist="38100" dir="2700000" algn="tl">
                    <a:srgbClr val="000000">
                      <a:alpha val="43137"/>
                    </a:srgbClr>
                  </a:outerShdw>
                </a:effectLst>
                <a:latin typeface="Arial Narrow" pitchFamily="34" charset="0"/>
              </a:rPr>
              <a:t>direction</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8:32 - Then you will know the truth, and the truth will set you free.</a:t>
            </a:r>
          </a:p>
          <a:p>
            <a:pPr marL="609600" indent="-609600" algn="just" eaLnBrk="1" fontAlgn="auto" hangingPunct="1">
              <a:spcAft>
                <a:spcPts val="0"/>
              </a:spcAft>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Lighthouse?</a:t>
            </a:r>
          </a:p>
        </p:txBody>
      </p:sp>
    </p:spTree>
    <p:extLst>
      <p:ext uri="{BB962C8B-B14F-4D97-AF65-F5344CB8AC3E}">
        <p14:creationId xmlns:p14="http://schemas.microsoft.com/office/powerpoint/2010/main" val="369468816"/>
      </p:ext>
    </p:extLst>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13307</TotalTime>
  <Words>1956</Words>
  <Application>Microsoft Office PowerPoint</Application>
  <PresentationFormat>On-screen Show (4:3)</PresentationFormat>
  <Paragraphs>276</Paragraphs>
  <Slides>48</Slides>
  <Notes>48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Arial Narrow</vt:lpstr>
      <vt:lpstr>Calibri</vt:lpstr>
      <vt:lpstr>Franklin Gothic Medium</vt:lpstr>
      <vt:lpstr>Lucida Sans Unicode</vt:lpstr>
      <vt:lpstr>Times New Roman</vt:lpstr>
      <vt:lpstr>Wingdings 2</vt:lpstr>
      <vt:lpstr>Trek</vt:lpstr>
      <vt:lpstr>How  to  be  a lighthouse</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978</cp:revision>
  <dcterms:created xsi:type="dcterms:W3CDTF">2005-04-23T22:37:40Z</dcterms:created>
  <dcterms:modified xsi:type="dcterms:W3CDTF">2024-04-16T18:49:27Z</dcterms:modified>
</cp:coreProperties>
</file>