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5"/>
  </p:notesMasterIdLst>
  <p:handoutMasterIdLst>
    <p:handoutMasterId r:id="rId36"/>
  </p:handoutMasterIdLst>
  <p:sldIdLst>
    <p:sldId id="398" r:id="rId2"/>
    <p:sldId id="781" r:id="rId3"/>
    <p:sldId id="1083" r:id="rId4"/>
    <p:sldId id="1084" r:id="rId5"/>
    <p:sldId id="1085" r:id="rId6"/>
    <p:sldId id="1086" r:id="rId7"/>
    <p:sldId id="1087" r:id="rId8"/>
    <p:sldId id="1088" r:id="rId9"/>
    <p:sldId id="1089" r:id="rId10"/>
    <p:sldId id="678" r:id="rId11"/>
    <p:sldId id="925" r:id="rId12"/>
    <p:sldId id="1090" r:id="rId13"/>
    <p:sldId id="1091" r:id="rId14"/>
    <p:sldId id="1109" r:id="rId15"/>
    <p:sldId id="1092" r:id="rId16"/>
    <p:sldId id="1093" r:id="rId17"/>
    <p:sldId id="1094" r:id="rId18"/>
    <p:sldId id="1107" r:id="rId19"/>
    <p:sldId id="1108" r:id="rId20"/>
    <p:sldId id="880" r:id="rId21"/>
    <p:sldId id="651" r:id="rId22"/>
    <p:sldId id="1097" r:id="rId23"/>
    <p:sldId id="1104" r:id="rId24"/>
    <p:sldId id="1105" r:id="rId25"/>
    <p:sldId id="1106" r:id="rId26"/>
    <p:sldId id="1098" r:id="rId27"/>
    <p:sldId id="1099" r:id="rId28"/>
    <p:sldId id="1102" r:id="rId29"/>
    <p:sldId id="1100" r:id="rId30"/>
    <p:sldId id="1103" r:id="rId31"/>
    <p:sldId id="1101" r:id="rId32"/>
    <p:sldId id="1110" r:id="rId33"/>
    <p:sldId id="1025" r:id="rId34"/>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990033"/>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332BFFEA-52C7-40D9-8DCC-22232457B15B}"/>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0E72FB67-4ACA-443C-854E-1AEE799360A0}"/>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461CDB58-9835-4B7C-915E-B307CDA90683}"/>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B23DF83D-ABF6-4C31-A525-C4F584B159C7}"/>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Times New Roman" panose="02020603050405020304" pitchFamily="18" charset="0"/>
              </a:defRPr>
            </a:lvl1pPr>
          </a:lstStyle>
          <a:p>
            <a:pPr>
              <a:defRPr/>
            </a:pPr>
            <a:fld id="{B1F67347-5D52-4E0B-A4E5-22A3A87ABC4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D360960-3D6C-4994-802E-D9DEA8291FF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01EFF6F3-D25D-44BA-973F-2ABCCC28F24F}"/>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AFC2C2B1-FCFE-447E-AC14-E845C0701292}" type="datetimeFigureOut">
              <a:rPr lang="en-US"/>
              <a:pPr>
                <a:defRPr/>
              </a:pPr>
              <a:t>2/2/2021</a:t>
            </a:fld>
            <a:endParaRPr lang="en-US" dirty="0"/>
          </a:p>
        </p:txBody>
      </p:sp>
      <p:sp>
        <p:nvSpPr>
          <p:cNvPr id="4" name="Slide Image Placeholder 3">
            <a:extLst>
              <a:ext uri="{FF2B5EF4-FFF2-40B4-BE49-F238E27FC236}">
                <a16:creationId xmlns:a16="http://schemas.microsoft.com/office/drawing/2014/main" id="{40D0DDA2-5F87-4DFC-B5A3-111D452A74F5}"/>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42D0E019-3ADB-418A-BB53-3EEB96250D81}"/>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C81366C5-9C0B-4EAC-9714-3718B6E0C5C0}"/>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54403999-DDEC-45EB-8714-66B21CB0885A}"/>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4F8A44B-E193-4697-B48D-1EA79BB171D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C36D8363-C6C7-4A1E-9A21-F943921BFAB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E5E29CEC-ECBA-4321-AD31-9311639FFA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BBF72A00-06CE-4128-BFA4-D0BF0AF72E6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5EC6609-317D-42B7-92BC-E510CAD6533E}" type="slidenum">
              <a:rPr lang="en-US" altLang="en-US" smtClean="0">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6BDC43BE-F0D0-4BC9-A098-08FC54C918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A369029F-6FFF-4EA5-85F6-755ECE4637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3E021D2F-A960-48DF-BD51-B0EE032BDB6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114E3F-EC41-441C-90C5-011F965D3ECD}" type="slidenum">
              <a:rPr lang="en-US" altLang="en-US" smtClean="0">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5F066DD9-53B7-4092-BE2E-8FDA0876E1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B764218C-310F-43D6-B4A5-9B70C051EE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C19BCB3D-D68E-4924-9E40-543F09A3C41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3E38C3-22DC-45F9-AFBF-3538C89EE139}" type="slidenum">
              <a:rPr lang="en-US" altLang="en-US" smtClean="0">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7250DAC0-642B-4033-A00C-C9C2C00212D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3D81581C-6D53-4FD1-8BD1-8C561858921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97338C6A-9F29-4444-B061-97B89240FC8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BB3C30E-8F71-427F-BCB8-E2491B37E6E5}" type="slidenum">
              <a:rPr lang="en-US" altLang="en-US" smtClean="0">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46E7B514-1C5D-4FCA-8A4B-BA76DBBCB1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895C2BDA-492E-414E-83DB-CA7858B864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56E1012E-BEE0-467C-82DB-1993E00D460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545D7D3-3330-46EC-9759-EBF3587DF348}" type="slidenum">
              <a:rPr lang="en-US" altLang="en-US" smtClean="0">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CC777C33-D9A0-48C3-880D-05549B79AB1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21F927D8-2BF9-452B-8FE1-4338681F3B8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16CC91BE-4E14-4F72-889C-4B006A0436C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D998948-C69F-4F73-B488-91FC79732555}" type="slidenum">
              <a:rPr lang="en-US" altLang="en-US" smtClean="0">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B112CEFD-D1E3-4C1E-AE65-F8B2787089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B05F8D6A-C6B2-4BC5-87A1-F173A10331F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D0E08091-A72E-40A3-A5A4-2DB8C1334BD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331277F-4546-4C2B-8A1C-8FF374685EB3}" type="slidenum">
              <a:rPr lang="en-US" altLang="en-US" smtClean="0">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7AE6DF5B-3FCD-45F8-B991-775148B0A8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8133B324-D6CD-4479-9F96-043A5DD7EE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5838163A-DD98-45F5-867F-833DBFA536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35ED5E5-3FB2-4F49-8AE7-37752B2194BB}" type="slidenum">
              <a:rPr lang="en-US" altLang="en-US" smtClean="0">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E1F48DFF-7987-4DB9-B555-30EEF331C43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23C80DCB-34FE-48A8-8219-047B0AED70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F89F63E1-91C3-4FE1-A6E4-B3565549A58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2BB5B5A-9252-4E62-9700-4D8924256193}" type="slidenum">
              <a:rPr lang="en-US" altLang="en-US" smtClean="0">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83ECC5D3-25A2-429C-81B4-9B956EA735D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68C71E52-2A92-4646-83C5-DEE812E33A4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36693D5B-63CB-4BEF-B2D1-39AFE4BA495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97E6275-1144-489F-AAC2-7101CDD65214}" type="slidenum">
              <a:rPr lang="en-US" altLang="en-US" smtClean="0">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8B262E17-CA81-43EE-BA49-0BAB9C97B67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C1ACC7FD-C14A-46BC-97E9-93ADC935C6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ACEFBE65-944E-4FB9-9CC1-32825109076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BBD0F1-1CE4-4C19-AD08-0329CEF74634}" type="slidenum">
              <a:rPr lang="en-US" altLang="en-US" smtClean="0">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D09AA384-D3FA-4DDF-B31B-49E51541AA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4ABB2FCD-2A95-4FF8-97F7-41426F71BE5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82374134-ED5D-4014-BA20-06A361ECCBF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C6FC1D6-2C86-4FE0-9D26-9C9755B1373C}" type="slidenum">
              <a:rPr lang="en-US" altLang="en-US" smtClean="0">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BCEE9361-BBCB-4466-9F1B-FBD41F10A8C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B8D3C660-81B6-4893-AE36-DC9127509D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BACCE9F9-F37C-44DC-8D52-B61ECF16008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5C1CB47-D327-456B-B054-725FCC12425F}" type="slidenum">
              <a:rPr lang="en-US" altLang="en-US" smtClean="0">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F8E7AEE1-ABBF-4C1A-9A4A-39B31F0A178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9A9755AF-75CA-4574-95C2-747EEA2311C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42960A15-5E11-44EA-9BAB-099031ED096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EAEAFAF-CD91-4ACD-AF94-F9CFEF2F1A81}" type="slidenum">
              <a:rPr lang="en-US" altLang="en-US" smtClean="0">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51D44197-81C5-457B-93AB-07A5841BAE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00A2186D-C8FB-47BD-89EB-5DEC05FD309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473A3602-6E27-4957-8216-45CD7D84E87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7977006-DA33-4D77-8B41-5343A67246D1}" type="slidenum">
              <a:rPr lang="en-US" altLang="en-US" smtClean="0">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1CA53B15-0485-4E4D-B2EA-FCD986F4E4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99888FE2-77D7-4ADA-B136-B80D6A863A6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4ACEF2A4-ED39-40F3-A6E7-1592D323463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35A91C5-11AE-4F72-A881-DCA2943AFE7D}" type="slidenum">
              <a:rPr lang="en-US" altLang="en-US" smtClean="0">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8E72E956-2360-4612-AF9C-A7479DC27CD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14735176-B6CB-4509-AECC-70E4A721C8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85079D3C-3795-42EF-B0AD-F5DA8532BE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4B8F030-AF5F-46CE-A447-7336CF9DAC18}" type="slidenum">
              <a:rPr lang="en-US" altLang="en-US" smtClean="0">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652176DB-210B-4D58-B111-3F7C572EF04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FE0B86FB-B65B-4082-AB2A-0581426495A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2B9D9816-B357-41F6-ABBE-D15D8DF5253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E809A06-20C0-4796-A941-152AF00C75DB}" type="slidenum">
              <a:rPr lang="en-US" altLang="en-US" smtClean="0">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9AE8ED6D-D4C8-48B3-9379-809969F299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60A9AAFE-CA87-409C-8503-4D3078B452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D3A56468-6196-4DAD-8B0D-3EF93CD68C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F87C6DA-9095-4AE3-850A-EBA8EC8522BD}" type="slidenum">
              <a:rPr lang="en-US" altLang="en-US" smtClean="0">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C8E483E5-8CCC-44E4-A670-5C39EB2F33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847DA5EE-CAB0-452D-A1F4-C86D173D6DF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6549D0B0-2E14-437F-93EB-4B27F2D173F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63D655E-7079-4D83-AD6F-78DE4B0DFDB1}" type="slidenum">
              <a:rPr lang="en-US" altLang="en-US" smtClean="0">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A52FE54E-394E-49A8-AF10-2E631561A4C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8A62F462-5A86-4FDE-A08F-0EC62E42C9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740A358C-11B0-4ED6-9934-7B2AC44501D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EABBEF-347B-4D6D-99DA-A327DEDC4B28}" type="slidenum">
              <a:rPr lang="en-US" altLang="en-US" smtClean="0">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8892E5B0-75BB-44D7-BB41-657B0A559BB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163FD8DF-7864-4427-A0BA-E8D060D14D3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B5913824-6AAE-4AB7-84E3-CFF51BC3D59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F3CC040-0B89-4D9D-84B0-69D382528215}" type="slidenum">
              <a:rPr lang="en-US" altLang="en-US" smtClean="0">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17C06733-9954-437B-834A-067532E415C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60DF3738-B651-41B6-92FB-4CD5E07EBE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3F2B8742-5362-4492-88D8-9364D3C230D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236E730-D8BC-4DFF-9C7D-72B21CAAFB33}" type="slidenum">
              <a:rPr lang="en-US" altLang="en-US" smtClean="0">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9FBB79E8-0CAE-4C58-A602-23AEF5F1557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CB9F029D-3D3E-4636-8413-E41707A2A22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48182B8D-DB76-4B68-947A-899257ED22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D41884-FF63-41C8-8670-3A3E833D085E}" type="slidenum">
              <a:rPr lang="en-US" altLang="en-US" smtClean="0">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A6AC0811-CF6D-48BC-BCC8-8922C3CEE22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8F9B6C9F-6852-4728-97C2-DC6757F98D1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CE640F4B-4F2D-4A52-A77A-54A5937FAD8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D8B14A1-03B7-40F4-938F-2CD88FE6EB08}" type="slidenum">
              <a:rPr lang="en-US" altLang="en-US" smtClean="0">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5D037B0C-21C4-495F-8453-A922FB5FC0F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150FC08E-D7D8-439A-A016-AC4C3C73380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2C8DD8DB-646B-491A-A7B7-C185D885E18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70D2E9E-5536-46BA-854C-B6056C7E7F31}" type="slidenum">
              <a:rPr lang="en-US" altLang="en-US" smtClean="0">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B6452C30-FD46-413C-91C2-2205804DAE8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31592073-96D8-47CD-9D9B-24C6EE4860B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AA5EE942-388A-4D4F-AC79-2CEDC75D42D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F00BDD1-0641-4446-9680-353E1D9E50E0}" type="slidenum">
              <a:rPr lang="en-US" altLang="en-US" smtClean="0">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593BCBDB-8FFA-40CE-B566-19A86E8FAD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107179BB-AC5C-4F89-84B0-3A2D36E86A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4F83E6E1-E1E1-4456-A08B-22AE90B4CC6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E20E231-884E-4C13-B663-72ADADBF8EA2}" type="slidenum">
              <a:rPr lang="en-US" altLang="en-US" smtClean="0">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968E31F7-5E09-4307-A787-3EC0325288D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BF80DC6F-C453-45FC-BDF9-6089C02923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58C2612E-864A-4253-8F45-D04BC44F655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DE07391-1476-4975-88F0-24E1DEB4D9CD}" type="slidenum">
              <a:rPr lang="en-US" altLang="en-US" smtClean="0">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E9C5B663-5AAD-486B-AAAB-77AA405C08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180E5365-4728-4AA3-A90F-DAE93F90CD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0FFF6CC9-D4F8-4F44-964C-F98A8A8242D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5629542-5740-4236-AC3C-615B76CD18A6}" type="slidenum">
              <a:rPr lang="en-US" altLang="en-US" smtClean="0">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97F72714-D1C1-48B8-B8B4-0D16B49BCC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DC265E6D-D91C-4AF9-8003-6EC2A4F360E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E5D6B266-646D-4655-B1DD-D55E931A1ED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EB5A6AF-ACD3-4D74-8126-630AF91D1219}" type="slidenum">
              <a:rPr lang="en-US" altLang="en-US" smtClean="0">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9C98C725-F835-48C4-B073-492B9189B5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D868F171-CA15-4C20-97F8-A5319BDF3F8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851408C0-99CE-421C-BA5C-71223C73911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AEA8167-6A9F-4663-BDD5-80B0141CA9A3}" type="slidenum">
              <a:rPr lang="en-US" altLang="en-US" smtClean="0">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CDB2328B-131C-47FF-8D93-86D939B4828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73CAC0B9-39F6-4B31-8450-1323B44A25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0776608B-A6E6-40E7-9402-75B3BE7269D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49889E5-99EB-409F-A0CA-96BD8CBAEC42}" type="slidenum">
              <a:rPr lang="en-US" altLang="en-US" smtClean="0">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711875CA-C193-4A6A-9FC5-0B1C7E60F732}"/>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DC0FBA07-A4A0-42BE-9035-49817EEEF204}"/>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F10DADC1-DA97-46EC-ABC9-2A0CDEDFFAD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0A71B762-F257-403C-9DFB-0C1E95ECB7CB}"/>
              </a:ext>
            </a:extLst>
          </p:cNvPr>
          <p:cNvSpPr>
            <a:spLocks noGrp="1"/>
          </p:cNvSpPr>
          <p:nvPr>
            <p:ph type="sldNum" sz="quarter" idx="12"/>
          </p:nvPr>
        </p:nvSpPr>
        <p:spPr>
          <a:xfrm>
            <a:off x="8229600" y="6473825"/>
            <a:ext cx="758825" cy="247650"/>
          </a:xfrm>
        </p:spPr>
        <p:txBody>
          <a:bodyPr/>
          <a:lstStyle>
            <a:lvl1pPr>
              <a:defRPr/>
            </a:lvl1pPr>
          </a:lstStyle>
          <a:p>
            <a:pPr>
              <a:defRPr/>
            </a:pPr>
            <a:fld id="{0647733F-697F-4C13-A464-A63F0A714869}" type="slidenum">
              <a:rPr lang="en-US" altLang="en-US"/>
              <a:pPr>
                <a:defRPr/>
              </a:pPr>
              <a:t>‹#›</a:t>
            </a:fld>
            <a:endParaRPr lang="en-US" altLang="en-US"/>
          </a:p>
        </p:txBody>
      </p:sp>
    </p:spTree>
    <p:extLst>
      <p:ext uri="{BB962C8B-B14F-4D97-AF65-F5344CB8AC3E}">
        <p14:creationId xmlns:p14="http://schemas.microsoft.com/office/powerpoint/2010/main" val="326207248"/>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DAC50737-828B-4B5A-A134-CC31DF4AF2F6}"/>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831CDE14-4951-4504-890F-EC2E0864CFC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9B9237AD-BAE6-4745-962C-FC83A52856F7}"/>
              </a:ext>
            </a:extLst>
          </p:cNvPr>
          <p:cNvSpPr>
            <a:spLocks noGrp="1"/>
          </p:cNvSpPr>
          <p:nvPr>
            <p:ph type="sldNum" sz="quarter" idx="12"/>
          </p:nvPr>
        </p:nvSpPr>
        <p:spPr/>
        <p:txBody>
          <a:bodyPr/>
          <a:lstStyle>
            <a:lvl1pPr>
              <a:defRPr/>
            </a:lvl1pPr>
          </a:lstStyle>
          <a:p>
            <a:pPr>
              <a:defRPr/>
            </a:pPr>
            <a:fld id="{4954CC42-7237-4C07-AEF2-40131CC78114}" type="slidenum">
              <a:rPr lang="en-US" altLang="en-US"/>
              <a:pPr>
                <a:defRPr/>
              </a:pPr>
              <a:t>‹#›</a:t>
            </a:fld>
            <a:endParaRPr lang="en-US" altLang="en-US"/>
          </a:p>
        </p:txBody>
      </p:sp>
    </p:spTree>
    <p:extLst>
      <p:ext uri="{BB962C8B-B14F-4D97-AF65-F5344CB8AC3E}">
        <p14:creationId xmlns:p14="http://schemas.microsoft.com/office/powerpoint/2010/main" val="2949650287"/>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98D93D-0ED8-4FA3-BD2E-92E105B07490}"/>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C784727-2498-4B32-852C-680FC8E6406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D318AEF-6AD5-4EBB-83A8-0BE1C9944617}"/>
              </a:ext>
            </a:extLst>
          </p:cNvPr>
          <p:cNvSpPr>
            <a:spLocks noGrp="1"/>
          </p:cNvSpPr>
          <p:nvPr>
            <p:ph type="sldNum" sz="quarter" idx="12"/>
          </p:nvPr>
        </p:nvSpPr>
        <p:spPr/>
        <p:txBody>
          <a:bodyPr/>
          <a:lstStyle>
            <a:lvl1pPr>
              <a:defRPr/>
            </a:lvl1pPr>
          </a:lstStyle>
          <a:p>
            <a:pPr>
              <a:defRPr/>
            </a:pPr>
            <a:fld id="{1E5200AD-19A6-4F1E-BCE1-3FD01D141620}" type="slidenum">
              <a:rPr lang="en-US" altLang="en-US"/>
              <a:pPr>
                <a:defRPr/>
              </a:pPr>
              <a:t>‹#›</a:t>
            </a:fld>
            <a:endParaRPr lang="en-US" altLang="en-US"/>
          </a:p>
        </p:txBody>
      </p:sp>
    </p:spTree>
    <p:extLst>
      <p:ext uri="{BB962C8B-B14F-4D97-AF65-F5344CB8AC3E}">
        <p14:creationId xmlns:p14="http://schemas.microsoft.com/office/powerpoint/2010/main" val="3427060315"/>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4AF728DA-8DD9-4A3A-9612-2F3897C657E9}"/>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6D5E7250-0764-4AAE-A59E-D20C7AB512A9}"/>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DFCEB4AC-1C80-4076-9C37-337AAF29B28F}"/>
              </a:ext>
            </a:extLst>
          </p:cNvPr>
          <p:cNvSpPr>
            <a:spLocks noGrp="1"/>
          </p:cNvSpPr>
          <p:nvPr>
            <p:ph type="sldNum" sz="quarter" idx="12"/>
          </p:nvPr>
        </p:nvSpPr>
        <p:spPr>
          <a:xfrm>
            <a:off x="8229600" y="6473825"/>
            <a:ext cx="758825" cy="247650"/>
          </a:xfrm>
        </p:spPr>
        <p:txBody>
          <a:bodyPr/>
          <a:lstStyle>
            <a:lvl1pPr>
              <a:defRPr/>
            </a:lvl1pPr>
          </a:lstStyle>
          <a:p>
            <a:pPr>
              <a:defRPr/>
            </a:pPr>
            <a:fld id="{26315FB7-3322-430A-BC6E-8769038CFF22}" type="slidenum">
              <a:rPr lang="en-US" altLang="en-US"/>
              <a:pPr>
                <a:defRPr/>
              </a:pPr>
              <a:t>‹#›</a:t>
            </a:fld>
            <a:endParaRPr lang="en-US" altLang="en-US"/>
          </a:p>
        </p:txBody>
      </p:sp>
    </p:spTree>
    <p:extLst>
      <p:ext uri="{BB962C8B-B14F-4D97-AF65-F5344CB8AC3E}">
        <p14:creationId xmlns:p14="http://schemas.microsoft.com/office/powerpoint/2010/main" val="2842868321"/>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0C5D8C2F-46B9-49AF-BDE6-FF1DA09CA507}"/>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BF42814C-7913-44D4-954F-3C9226F20E8A}"/>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66BD7974-6BE2-44C4-80A2-7AAD5952555B}"/>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98CDFCD7-A3ED-444A-B9A8-4AD7D7F81621}"/>
              </a:ext>
            </a:extLst>
          </p:cNvPr>
          <p:cNvSpPr>
            <a:spLocks noGrp="1"/>
          </p:cNvSpPr>
          <p:nvPr>
            <p:ph type="sldNum" sz="quarter" idx="12"/>
          </p:nvPr>
        </p:nvSpPr>
        <p:spPr/>
        <p:txBody>
          <a:bodyPr/>
          <a:lstStyle>
            <a:lvl1pPr>
              <a:defRPr/>
            </a:lvl1pPr>
          </a:lstStyle>
          <a:p>
            <a:pPr>
              <a:defRPr/>
            </a:pPr>
            <a:fld id="{A2AA1E84-A52B-4AFE-ADD1-E664B9402B6C}" type="slidenum">
              <a:rPr lang="en-US" altLang="en-US"/>
              <a:pPr>
                <a:defRPr/>
              </a:pPr>
              <a:t>‹#›</a:t>
            </a:fld>
            <a:endParaRPr lang="en-US" altLang="en-US"/>
          </a:p>
        </p:txBody>
      </p:sp>
    </p:spTree>
    <p:extLst>
      <p:ext uri="{BB962C8B-B14F-4D97-AF65-F5344CB8AC3E}">
        <p14:creationId xmlns:p14="http://schemas.microsoft.com/office/powerpoint/2010/main" val="480763648"/>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A0F64E4F-BD65-499E-89BC-CF02CDEA653E}"/>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E890839A-497F-47A5-80CC-4BA36AED8F7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8D92BD26-3DE4-420B-9317-C5285636651E}"/>
              </a:ext>
            </a:extLst>
          </p:cNvPr>
          <p:cNvSpPr>
            <a:spLocks noGrp="1"/>
          </p:cNvSpPr>
          <p:nvPr>
            <p:ph type="sldNum" sz="quarter" idx="12"/>
          </p:nvPr>
        </p:nvSpPr>
        <p:spPr/>
        <p:txBody>
          <a:bodyPr/>
          <a:lstStyle>
            <a:lvl1pPr>
              <a:defRPr/>
            </a:lvl1pPr>
          </a:lstStyle>
          <a:p>
            <a:pPr>
              <a:defRPr/>
            </a:pPr>
            <a:fld id="{91D60F61-9D06-4E3E-BD76-25DB1C412204}" type="slidenum">
              <a:rPr lang="en-US" altLang="en-US"/>
              <a:pPr>
                <a:defRPr/>
              </a:pPr>
              <a:t>‹#›</a:t>
            </a:fld>
            <a:endParaRPr lang="en-US" altLang="en-US"/>
          </a:p>
        </p:txBody>
      </p:sp>
    </p:spTree>
    <p:extLst>
      <p:ext uri="{BB962C8B-B14F-4D97-AF65-F5344CB8AC3E}">
        <p14:creationId xmlns:p14="http://schemas.microsoft.com/office/powerpoint/2010/main" val="3463790570"/>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97A4157D-DCFE-4CA6-81C4-D4539582345C}"/>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9B0A43D6-291F-466A-AA21-ACC7A84094D5}"/>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AB47D024-68DE-4CE8-A71A-540FED88DA53}"/>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7B2530A6-3EB0-4FB3-9D4E-7F4A0381363F}"/>
              </a:ext>
            </a:extLst>
          </p:cNvPr>
          <p:cNvSpPr>
            <a:spLocks noGrp="1"/>
          </p:cNvSpPr>
          <p:nvPr>
            <p:ph type="sldNum" sz="quarter" idx="12"/>
          </p:nvPr>
        </p:nvSpPr>
        <p:spPr>
          <a:xfrm>
            <a:off x="8229600" y="6477000"/>
            <a:ext cx="762000" cy="247650"/>
          </a:xfrm>
        </p:spPr>
        <p:txBody>
          <a:bodyPr/>
          <a:lstStyle>
            <a:lvl1pPr>
              <a:defRPr/>
            </a:lvl1pPr>
          </a:lstStyle>
          <a:p>
            <a:pPr>
              <a:defRPr/>
            </a:pPr>
            <a:fld id="{C2CA9D07-06ED-4279-A6E7-77C549A18049}" type="slidenum">
              <a:rPr lang="en-US" altLang="en-US"/>
              <a:pPr>
                <a:defRPr/>
              </a:pPr>
              <a:t>‹#›</a:t>
            </a:fld>
            <a:endParaRPr lang="en-US" altLang="en-US"/>
          </a:p>
        </p:txBody>
      </p:sp>
    </p:spTree>
    <p:extLst>
      <p:ext uri="{BB962C8B-B14F-4D97-AF65-F5344CB8AC3E}">
        <p14:creationId xmlns:p14="http://schemas.microsoft.com/office/powerpoint/2010/main" val="2300600651"/>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4F4A3BA3-E05D-4C86-80C7-7FBBDDAF0D74}"/>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70AE778A-871C-4CDB-BC18-1B2A038135BF}"/>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F8F53C3C-A428-4C5C-9EF7-FE4FEA116085}"/>
              </a:ext>
            </a:extLst>
          </p:cNvPr>
          <p:cNvSpPr>
            <a:spLocks noGrp="1"/>
          </p:cNvSpPr>
          <p:nvPr>
            <p:ph type="sldNum" sz="quarter" idx="12"/>
          </p:nvPr>
        </p:nvSpPr>
        <p:spPr/>
        <p:txBody>
          <a:bodyPr/>
          <a:lstStyle>
            <a:lvl1pPr>
              <a:defRPr/>
            </a:lvl1pPr>
          </a:lstStyle>
          <a:p>
            <a:pPr>
              <a:defRPr/>
            </a:pPr>
            <a:fld id="{3567D87F-905E-4EC5-B332-D92A4B5C0D82}" type="slidenum">
              <a:rPr lang="en-US" altLang="en-US"/>
              <a:pPr>
                <a:defRPr/>
              </a:pPr>
              <a:t>‹#›</a:t>
            </a:fld>
            <a:endParaRPr lang="en-US" altLang="en-US"/>
          </a:p>
        </p:txBody>
      </p:sp>
    </p:spTree>
    <p:extLst>
      <p:ext uri="{BB962C8B-B14F-4D97-AF65-F5344CB8AC3E}">
        <p14:creationId xmlns:p14="http://schemas.microsoft.com/office/powerpoint/2010/main" val="1125623412"/>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6E646E9E-4876-41DB-BDA5-C40B9814D501}"/>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8B20BED8-CE53-4F1C-980D-EA583B0BDC73}"/>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CB4A94D1-4176-4E51-B6F7-AE1D72A07683}"/>
              </a:ext>
            </a:extLst>
          </p:cNvPr>
          <p:cNvSpPr>
            <a:spLocks noGrp="1"/>
          </p:cNvSpPr>
          <p:nvPr>
            <p:ph type="sldNum" sz="quarter" idx="12"/>
          </p:nvPr>
        </p:nvSpPr>
        <p:spPr/>
        <p:txBody>
          <a:bodyPr/>
          <a:lstStyle>
            <a:lvl1pPr>
              <a:defRPr/>
            </a:lvl1pPr>
          </a:lstStyle>
          <a:p>
            <a:pPr>
              <a:defRPr/>
            </a:pPr>
            <a:fld id="{57EDB59F-EF12-43D3-B758-16DABDD2C20C}" type="slidenum">
              <a:rPr lang="en-US" altLang="en-US"/>
              <a:pPr>
                <a:defRPr/>
              </a:pPr>
              <a:t>‹#›</a:t>
            </a:fld>
            <a:endParaRPr lang="en-US" altLang="en-US"/>
          </a:p>
        </p:txBody>
      </p:sp>
    </p:spTree>
    <p:extLst>
      <p:ext uri="{BB962C8B-B14F-4D97-AF65-F5344CB8AC3E}">
        <p14:creationId xmlns:p14="http://schemas.microsoft.com/office/powerpoint/2010/main" val="1935751038"/>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3A3FEA5D-DA06-4685-A4D8-B34BB65365DF}"/>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8C2DF0BD-ECA0-4049-B522-E2E4D8B85EBC}"/>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F784CA9D-560B-42BA-9CC7-1F1AE7D42166}"/>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441DD309-EE99-45C5-B101-9D2E02756283}"/>
              </a:ext>
            </a:extLst>
          </p:cNvPr>
          <p:cNvSpPr>
            <a:spLocks noGrp="1"/>
          </p:cNvSpPr>
          <p:nvPr>
            <p:ph type="sldNum" sz="quarter" idx="12"/>
          </p:nvPr>
        </p:nvSpPr>
        <p:spPr/>
        <p:txBody>
          <a:bodyPr/>
          <a:lstStyle>
            <a:lvl1pPr>
              <a:defRPr/>
            </a:lvl1pPr>
          </a:lstStyle>
          <a:p>
            <a:pPr>
              <a:defRPr/>
            </a:pPr>
            <a:fld id="{CC2B60C6-05A1-4FCA-AFD4-7A3B25C3475D}" type="slidenum">
              <a:rPr lang="en-US" altLang="en-US"/>
              <a:pPr>
                <a:defRPr/>
              </a:pPr>
              <a:t>‹#›</a:t>
            </a:fld>
            <a:endParaRPr lang="en-US" altLang="en-US"/>
          </a:p>
        </p:txBody>
      </p:sp>
    </p:spTree>
    <p:extLst>
      <p:ext uri="{BB962C8B-B14F-4D97-AF65-F5344CB8AC3E}">
        <p14:creationId xmlns:p14="http://schemas.microsoft.com/office/powerpoint/2010/main" val="3702314037"/>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106573D9-D64D-40F6-B468-F41DDBC6C496}"/>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9CECF530-5D3A-47AE-8674-94C11E77D38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067D5278-91F0-4EB6-9E48-0C9758692AE0}"/>
              </a:ext>
            </a:extLst>
          </p:cNvPr>
          <p:cNvSpPr>
            <a:spLocks noGrp="1"/>
          </p:cNvSpPr>
          <p:nvPr>
            <p:ph type="sldNum" sz="quarter" idx="12"/>
          </p:nvPr>
        </p:nvSpPr>
        <p:spPr/>
        <p:txBody>
          <a:bodyPr/>
          <a:lstStyle>
            <a:lvl1pPr>
              <a:defRPr/>
            </a:lvl1pPr>
          </a:lstStyle>
          <a:p>
            <a:pPr>
              <a:defRPr/>
            </a:pPr>
            <a:fld id="{8E54EE24-0CB4-41C8-8AD1-3A706EF25B31}" type="slidenum">
              <a:rPr lang="en-US" altLang="en-US"/>
              <a:pPr>
                <a:defRPr/>
              </a:pPr>
              <a:t>‹#›</a:t>
            </a:fld>
            <a:endParaRPr lang="en-US" altLang="en-US"/>
          </a:p>
        </p:txBody>
      </p:sp>
    </p:spTree>
    <p:extLst>
      <p:ext uri="{BB962C8B-B14F-4D97-AF65-F5344CB8AC3E}">
        <p14:creationId xmlns:p14="http://schemas.microsoft.com/office/powerpoint/2010/main" val="115130162"/>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0FA724C5-4C60-44CF-AF0F-FF2F03798EE4}"/>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938FFA6B-431D-4521-86FD-D32E6E52F556}"/>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87DB9922-55E9-4D97-9780-D98B889234B3}"/>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58CD27C5-1AAA-4DDE-9598-0272ADD3A0B8}"/>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87981246-4673-4D8C-87F1-2EA06D0B5832}"/>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solidFill>
                  <a:srgbClr val="D38E27"/>
                </a:solidFill>
              </a:defRPr>
            </a:lvl1pPr>
          </a:lstStyle>
          <a:p>
            <a:pPr>
              <a:defRPr/>
            </a:pPr>
            <a:fld id="{E98C2D91-14A7-45BA-A6DC-10D5128BDD42}"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B82036B3-903D-4601-A40B-2242D7F2FC89}"/>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E69558D5-2C0E-4683-B23A-08BF596BE5FC}"/>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B5407645-4CB4-4C05-87E3-FD17402F606A}"/>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4607" r:id="rId1"/>
    <p:sldLayoutId id="2147484608" r:id="rId2"/>
    <p:sldLayoutId id="2147484609" r:id="rId3"/>
    <p:sldLayoutId id="2147484604" r:id="rId4"/>
    <p:sldLayoutId id="2147484610" r:id="rId5"/>
    <p:sldLayoutId id="2147484605" r:id="rId6"/>
    <p:sldLayoutId id="2147484611" r:id="rId7"/>
    <p:sldLayoutId id="2147484612" r:id="rId8"/>
    <p:sldLayoutId id="2147484613" r:id="rId9"/>
    <p:sldLayoutId id="2147484606" r:id="rId10"/>
    <p:sldLayoutId id="2147484614"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84D695DD-5F91-4AA7-BAE0-AA8CDFE6355C}"/>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God’s   divine plan</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D25688C-6C9D-43AD-974B-C58DFDEBCDA3}"/>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A837EF3-8093-49D4-B4EB-5C3758CC9422}"/>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Step 1: Begin Seeking the Lost!</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Therefore go and make disciples of all nations.</a:t>
            </a:r>
            <a:endPar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76F3BDC-73F7-4FAC-9398-66F2971CFF7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4807476-F255-45F1-ADA0-53B08C6CD64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This was our </a:t>
            </a:r>
            <a:r>
              <a:rPr lang="en-US" sz="4400" b="1" u="sng" dirty="0">
                <a:solidFill>
                  <a:srgbClr val="990033"/>
                </a:solidFill>
                <a:effectLst>
                  <a:outerShdw blurRad="38100" dist="38100" dir="2700000" algn="tl">
                    <a:srgbClr val="000000">
                      <a:alpha val="43137"/>
                    </a:srgbClr>
                  </a:outerShdw>
                </a:effectLst>
                <a:latin typeface="Arial Narrow" pitchFamily="34" charset="0"/>
              </a:rPr>
              <a:t>Lord’s</a:t>
            </a:r>
            <a:r>
              <a:rPr lang="en-US" sz="4400" b="1" dirty="0">
                <a:solidFill>
                  <a:srgbClr val="990033"/>
                </a:solidFill>
                <a:effectLst>
                  <a:outerShdw blurRad="38100" dist="38100" dir="2700000" algn="tl">
                    <a:srgbClr val="000000">
                      <a:alpha val="43137"/>
                    </a:srgbClr>
                  </a:outerShdw>
                </a:effectLst>
                <a:latin typeface="Arial Narrow" pitchFamily="34" charset="0"/>
              </a:rPr>
              <a:t> mission.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19:10 - For the Son of Man came to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seek and to save what was lost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709FBBB8-C1EA-4EE0-9392-D279AFB6BFB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Begin Seeking the Lost!</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C48F7CF-1B76-4B0C-B760-88EB1F64E8D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A63A40E-7E0F-42F2-980F-B9C3EDCE759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This was our </a:t>
            </a:r>
            <a:r>
              <a:rPr lang="en-US" sz="4400" b="1" u="sng" dirty="0">
                <a:solidFill>
                  <a:srgbClr val="990033"/>
                </a:solidFill>
                <a:effectLst>
                  <a:outerShdw blurRad="38100" dist="38100" dir="2700000" algn="tl">
                    <a:srgbClr val="000000">
                      <a:alpha val="43137"/>
                    </a:srgbClr>
                  </a:outerShdw>
                </a:effectLst>
                <a:latin typeface="Arial Narrow" pitchFamily="34" charset="0"/>
              </a:rPr>
              <a:t>Lord’s</a:t>
            </a:r>
            <a:r>
              <a:rPr lang="en-US" sz="4400" b="1" dirty="0">
                <a:solidFill>
                  <a:srgbClr val="990033"/>
                </a:solidFill>
                <a:effectLst>
                  <a:outerShdw blurRad="38100" dist="38100" dir="2700000" algn="tl">
                    <a:srgbClr val="000000">
                      <a:alpha val="43137"/>
                    </a:srgbClr>
                  </a:outerShdw>
                </a:effectLst>
                <a:latin typeface="Arial Narrow" pitchFamily="34" charset="0"/>
              </a:rPr>
              <a:t> mission.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Why was the Lord given the 		name Jesus?</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1:21 - She will give birth to a son, and you are to give him the name Jesus, because he will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save his people from their sins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AED4EB6F-385F-4D99-8FA4-F6B903F634E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Begin Seeking the Lost!</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06663E2-17F1-4E88-B7C0-2763B9B1501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23E0B78-4C9B-4007-9DC5-E39C2669882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This was our </a:t>
            </a:r>
            <a:r>
              <a:rPr lang="en-US" sz="4400" b="1" u="sng" dirty="0">
                <a:solidFill>
                  <a:srgbClr val="990033"/>
                </a:solidFill>
                <a:effectLst>
                  <a:outerShdw blurRad="38100" dist="38100" dir="2700000" algn="tl">
                    <a:srgbClr val="000000">
                      <a:alpha val="43137"/>
                    </a:srgbClr>
                  </a:outerShdw>
                </a:effectLst>
                <a:latin typeface="Arial Narrow" pitchFamily="34" charset="0"/>
              </a:rPr>
              <a:t>Lord’s</a:t>
            </a:r>
            <a:r>
              <a:rPr lang="en-US" sz="4400" b="1" dirty="0">
                <a:solidFill>
                  <a:srgbClr val="990033"/>
                </a:solidFill>
                <a:effectLst>
                  <a:outerShdw blurRad="38100" dist="38100" dir="2700000" algn="tl">
                    <a:srgbClr val="000000">
                      <a:alpha val="43137"/>
                    </a:srgbClr>
                  </a:outerShdw>
                </a:effectLst>
                <a:latin typeface="Arial Narrow" pitchFamily="34" charset="0"/>
              </a:rPr>
              <a:t> mission.</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2. What was the Lord’s priority? </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15:24 - “I was sent only to the lost sheep of Israel.”</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10:16 - I have other sheep that are not of this sheep pen.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must bring them also</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0DAC58D3-AF50-4EF8-96AD-FBAC7104E6F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Begin Seeking the Lost!</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915476F-F805-4183-9DD0-33E8E349DA8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0BCA88E-5598-481F-9C16-0A21FA69431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This was our </a:t>
            </a:r>
            <a:r>
              <a:rPr lang="en-US" sz="4400" b="1" u="sng" dirty="0">
                <a:solidFill>
                  <a:srgbClr val="990033"/>
                </a:solidFill>
                <a:effectLst>
                  <a:outerShdw blurRad="38100" dist="38100" dir="2700000" algn="tl">
                    <a:srgbClr val="000000">
                      <a:alpha val="43137"/>
                    </a:srgbClr>
                  </a:outerShdw>
                </a:effectLst>
                <a:latin typeface="Arial Narrow" pitchFamily="34" charset="0"/>
              </a:rPr>
              <a:t>Lord’s</a:t>
            </a:r>
            <a:r>
              <a:rPr lang="en-US" sz="4400" b="1" dirty="0">
                <a:solidFill>
                  <a:srgbClr val="990033"/>
                </a:solidFill>
                <a:effectLst>
                  <a:outerShdw blurRad="38100" dist="38100" dir="2700000" algn="tl">
                    <a:srgbClr val="000000">
                      <a:alpha val="43137"/>
                    </a:srgbClr>
                  </a:outerShdw>
                </a:effectLst>
                <a:latin typeface="Arial Narrow" pitchFamily="34" charset="0"/>
              </a:rPr>
              <a:t> mission.</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2. What was the Lord’s priority? </a:t>
            </a:r>
          </a:p>
          <a:p>
            <a:pPr algn="jus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ctr">
              <a:buFont typeface="Wingdings 2" panose="05020102010507070707" pitchFamily="18" charset="2"/>
              <a:buNone/>
              <a:defRPr/>
            </a:pPr>
            <a:r>
              <a:rPr 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itchFamily="34" charset="0"/>
              </a:rPr>
              <a:t>The One Lost Sheep</a:t>
            </a:r>
          </a:p>
          <a:p>
            <a:pPr algn="ctr">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Luke 15:3-7</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E4E9524F-A3C6-4FE4-927D-F96300454D4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Begin Seeking the Lost!</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8560870-AE6A-4FCE-838A-890C42CFD85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E2A83D7-EA39-4B92-B7DD-7114D006FE4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This was our </a:t>
            </a:r>
            <a:r>
              <a:rPr lang="en-US" sz="4400" b="1" u="sng" dirty="0">
                <a:solidFill>
                  <a:srgbClr val="990033"/>
                </a:solidFill>
                <a:effectLst>
                  <a:outerShdw blurRad="38100" dist="38100" dir="2700000" algn="tl">
                    <a:srgbClr val="000000">
                      <a:alpha val="43137"/>
                    </a:srgbClr>
                  </a:outerShdw>
                </a:effectLst>
                <a:latin typeface="Arial Narrow" pitchFamily="34" charset="0"/>
              </a:rPr>
              <a:t>Lord’s</a:t>
            </a:r>
            <a:r>
              <a:rPr lang="en-US" sz="4400" b="1" dirty="0">
                <a:solidFill>
                  <a:srgbClr val="990033"/>
                </a:solidFill>
                <a:effectLst>
                  <a:outerShdw blurRad="38100" dist="38100" dir="2700000" algn="tl">
                    <a:srgbClr val="000000">
                      <a:alpha val="43137"/>
                    </a:srgbClr>
                  </a:outerShdw>
                </a:effectLst>
                <a:latin typeface="Arial Narrow" pitchFamily="34" charset="0"/>
              </a:rPr>
              <a:t> mission.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This is </a:t>
            </a:r>
            <a:r>
              <a:rPr lang="en-US" sz="4400" b="1" u="sng" dirty="0">
                <a:solidFill>
                  <a:srgbClr val="990033"/>
                </a:solidFill>
                <a:effectLst>
                  <a:outerShdw blurRad="38100" dist="38100" dir="2700000" algn="tl">
                    <a:srgbClr val="000000">
                      <a:alpha val="43137"/>
                    </a:srgbClr>
                  </a:outerShdw>
                </a:effectLst>
                <a:latin typeface="Arial Narrow" pitchFamily="34" charset="0"/>
              </a:rPr>
              <a:t>still</a:t>
            </a:r>
            <a:r>
              <a:rPr lang="en-US" sz="4400" b="1" dirty="0">
                <a:solidFill>
                  <a:srgbClr val="990033"/>
                </a:solidFill>
                <a:effectLst>
                  <a:outerShdw blurRad="38100" dist="38100" dir="2700000" algn="tl">
                    <a:srgbClr val="000000">
                      <a:alpha val="43137"/>
                    </a:srgbClr>
                  </a:outerShdw>
                </a:effectLst>
                <a:latin typeface="Arial Narrow" pitchFamily="34" charset="0"/>
              </a:rPr>
              <a:t> our </a:t>
            </a:r>
            <a:r>
              <a:rPr lang="en-US" sz="4400" b="1" u="sng" dirty="0">
                <a:solidFill>
                  <a:srgbClr val="990033"/>
                </a:solidFill>
                <a:effectLst>
                  <a:outerShdw blurRad="38100" dist="38100" dir="2700000" algn="tl">
                    <a:srgbClr val="000000">
                      <a:alpha val="43137"/>
                    </a:srgbClr>
                  </a:outerShdw>
                </a:effectLst>
                <a:latin typeface="Arial Narrow" pitchFamily="34" charset="0"/>
              </a:rPr>
              <a:t>Lord’s</a:t>
            </a:r>
            <a:r>
              <a:rPr lang="en-US" sz="4400" b="1" dirty="0">
                <a:solidFill>
                  <a:srgbClr val="990033"/>
                </a:solidFill>
                <a:effectLst>
                  <a:outerShdw blurRad="38100" dist="38100" dir="2700000" algn="tl">
                    <a:srgbClr val="000000">
                      <a:alpha val="43137"/>
                    </a:srgbClr>
                  </a:outerShdw>
                </a:effectLst>
                <a:latin typeface="Arial Narrow" pitchFamily="34" charset="0"/>
              </a:rPr>
              <a:t> mission.</a:t>
            </a:r>
          </a:p>
        </p:txBody>
      </p:sp>
      <p:sp>
        <p:nvSpPr>
          <p:cNvPr id="4" name="Rectangle 3">
            <a:extLst>
              <a:ext uri="{FF2B5EF4-FFF2-40B4-BE49-F238E27FC236}">
                <a16:creationId xmlns:a16="http://schemas.microsoft.com/office/drawing/2014/main" id="{1A9E9459-EEC7-4A25-AFC1-197BD9BB985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Begin Seeking the Lost!</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E8959E0-F54A-42DD-922F-CAF9F985641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2F101DA-F2B1-48DC-9A07-C12A5708437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This is </a:t>
            </a:r>
            <a:r>
              <a:rPr lang="en-US" sz="4400" b="1" u="sng" dirty="0">
                <a:solidFill>
                  <a:srgbClr val="990033"/>
                </a:solidFill>
                <a:effectLst>
                  <a:outerShdw blurRad="38100" dist="38100" dir="2700000" algn="tl">
                    <a:srgbClr val="000000">
                      <a:alpha val="43137"/>
                    </a:srgbClr>
                  </a:outerShdw>
                </a:effectLst>
                <a:latin typeface="Arial Narrow" pitchFamily="34" charset="0"/>
              </a:rPr>
              <a:t>still</a:t>
            </a:r>
            <a:r>
              <a:rPr lang="en-US" sz="4400" b="1" dirty="0">
                <a:solidFill>
                  <a:srgbClr val="990033"/>
                </a:solidFill>
                <a:effectLst>
                  <a:outerShdw blurRad="38100" dist="38100" dir="2700000" algn="tl">
                    <a:srgbClr val="000000">
                      <a:alpha val="43137"/>
                    </a:srgbClr>
                  </a:outerShdw>
                </a:effectLst>
                <a:latin typeface="Arial Narrow" pitchFamily="34" charset="0"/>
              </a:rPr>
              <a:t> our </a:t>
            </a:r>
            <a:r>
              <a:rPr lang="en-US" sz="4400" b="1" u="sng" dirty="0">
                <a:solidFill>
                  <a:srgbClr val="990033"/>
                </a:solidFill>
                <a:effectLst>
                  <a:outerShdw blurRad="38100" dist="38100" dir="2700000" algn="tl">
                    <a:srgbClr val="000000">
                      <a:alpha val="43137"/>
                    </a:srgbClr>
                  </a:outerShdw>
                </a:effectLst>
                <a:latin typeface="Arial Narrow" pitchFamily="34" charset="0"/>
              </a:rPr>
              <a:t>Lord’s</a:t>
            </a:r>
            <a:r>
              <a:rPr lang="en-US" sz="4400" b="1" dirty="0">
                <a:solidFill>
                  <a:srgbClr val="990033"/>
                </a:solidFill>
                <a:effectLst>
                  <a:outerShdw blurRad="38100" dist="38100" dir="2700000" algn="tl">
                    <a:srgbClr val="000000">
                      <a:alpha val="43137"/>
                    </a:srgbClr>
                  </a:outerShdw>
                </a:effectLst>
                <a:latin typeface="Arial Narrow" pitchFamily="34" charset="0"/>
              </a:rPr>
              <a:t> mission.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Mark 16:15 - Go into all the world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preach the good news to all creation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7B556297-8F51-4EC8-8D5D-DAB3FAE9B81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Begin Seeking the Lost!</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DE3D65E-D02F-4653-83E1-B31EC03F968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9FC8649-6C22-43B3-99D2-69A17FE78BC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This is </a:t>
            </a:r>
            <a:r>
              <a:rPr lang="en-US" sz="4400" b="1" u="sng" dirty="0">
                <a:solidFill>
                  <a:srgbClr val="990033"/>
                </a:solidFill>
                <a:effectLst>
                  <a:outerShdw blurRad="38100" dist="38100" dir="2700000" algn="tl">
                    <a:srgbClr val="000000">
                      <a:alpha val="43137"/>
                    </a:srgbClr>
                  </a:outerShdw>
                </a:effectLst>
                <a:latin typeface="Arial Narrow" pitchFamily="34" charset="0"/>
              </a:rPr>
              <a:t>still</a:t>
            </a:r>
            <a:r>
              <a:rPr lang="en-US" sz="4400" b="1" dirty="0">
                <a:solidFill>
                  <a:srgbClr val="990033"/>
                </a:solidFill>
                <a:effectLst>
                  <a:outerShdw blurRad="38100" dist="38100" dir="2700000" algn="tl">
                    <a:srgbClr val="000000">
                      <a:alpha val="43137"/>
                    </a:srgbClr>
                  </a:outerShdw>
                </a:effectLst>
                <a:latin typeface="Arial Narrow" pitchFamily="34" charset="0"/>
              </a:rPr>
              <a:t> our </a:t>
            </a:r>
            <a:r>
              <a:rPr lang="en-US" sz="4400" b="1" u="sng" dirty="0">
                <a:solidFill>
                  <a:srgbClr val="990033"/>
                </a:solidFill>
                <a:effectLst>
                  <a:outerShdw blurRad="38100" dist="38100" dir="2700000" algn="tl">
                    <a:srgbClr val="000000">
                      <a:alpha val="43137"/>
                    </a:srgbClr>
                  </a:outerShdw>
                </a:effectLst>
                <a:latin typeface="Arial Narrow" pitchFamily="34" charset="0"/>
              </a:rPr>
              <a:t>Lord’s</a:t>
            </a:r>
            <a:r>
              <a:rPr lang="en-US" sz="4400" b="1" dirty="0">
                <a:solidFill>
                  <a:srgbClr val="990033"/>
                </a:solidFill>
                <a:effectLst>
                  <a:outerShdw blurRad="38100" dist="38100" dir="2700000" algn="tl">
                    <a:srgbClr val="000000">
                      <a:alpha val="43137"/>
                    </a:srgbClr>
                  </a:outerShdw>
                </a:effectLst>
                <a:latin typeface="Arial Narrow" pitchFamily="34" charset="0"/>
              </a:rPr>
              <a:t> mission.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Mark 16:15 - Go into all the world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preach the good news to all creation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Corinthians 5:20 - We are therefore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Christ’s ambassadors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36B79FE4-3DEA-4DC2-B696-858EFC7DDB2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Begin Seeking the Lost!</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1922B64-4BFA-4591-98D3-3C49BB9A9F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ED6B64E-4B64-4C9F-9864-B3088ABFC84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This is </a:t>
            </a:r>
            <a:r>
              <a:rPr lang="en-US" sz="4400" b="1" u="sng" dirty="0">
                <a:solidFill>
                  <a:srgbClr val="990033"/>
                </a:solidFill>
                <a:effectLst>
                  <a:outerShdw blurRad="38100" dist="38100" dir="2700000" algn="tl">
                    <a:srgbClr val="000000">
                      <a:alpha val="43137"/>
                    </a:srgbClr>
                  </a:outerShdw>
                </a:effectLst>
                <a:latin typeface="Arial Narrow" pitchFamily="34" charset="0"/>
              </a:rPr>
              <a:t>still</a:t>
            </a:r>
            <a:r>
              <a:rPr lang="en-US" sz="4400" b="1" dirty="0">
                <a:solidFill>
                  <a:srgbClr val="990033"/>
                </a:solidFill>
                <a:effectLst>
                  <a:outerShdw blurRad="38100" dist="38100" dir="2700000" algn="tl">
                    <a:srgbClr val="000000">
                      <a:alpha val="43137"/>
                    </a:srgbClr>
                  </a:outerShdw>
                </a:effectLst>
                <a:latin typeface="Arial Narrow" pitchFamily="34" charset="0"/>
              </a:rPr>
              <a:t> our </a:t>
            </a:r>
            <a:r>
              <a:rPr lang="en-US" sz="4400" b="1" u="sng" dirty="0">
                <a:solidFill>
                  <a:srgbClr val="990033"/>
                </a:solidFill>
                <a:effectLst>
                  <a:outerShdw blurRad="38100" dist="38100" dir="2700000" algn="tl">
                    <a:srgbClr val="000000">
                      <a:alpha val="43137"/>
                    </a:srgbClr>
                  </a:outerShdw>
                </a:effectLst>
                <a:latin typeface="Arial Narrow" pitchFamily="34" charset="0"/>
              </a:rPr>
              <a:t>Lord’s</a:t>
            </a:r>
            <a:r>
              <a:rPr lang="en-US" sz="4400" b="1" dirty="0">
                <a:solidFill>
                  <a:srgbClr val="990033"/>
                </a:solidFill>
                <a:effectLst>
                  <a:outerShdw blurRad="38100" dist="38100" dir="2700000" algn="tl">
                    <a:srgbClr val="000000">
                      <a:alpha val="43137"/>
                    </a:srgbClr>
                  </a:outerShdw>
                </a:effectLst>
                <a:latin typeface="Arial Narrow" pitchFamily="34" charset="0"/>
              </a:rPr>
              <a:t> mission.</a:t>
            </a:r>
          </a:p>
          <a:p>
            <a:pPr marL="609600" indent="-609600"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What is the Lord’s strategy?</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Romans 10:14 - How, then, can they call on the one they have not believed in? And how can they believe in the one of whom they have not heard? And how can they hear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without someone preaching to them</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a:t>
            </a:r>
            <a:endPar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C7BC2E91-FD06-4CD8-8797-BF68220DEC5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Begin Seeking the Lost!</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F553B83-6E73-4B4B-B3EE-BAC74B618B1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7B91B73-D494-48FE-9461-CB116755D55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This is </a:t>
            </a:r>
            <a:r>
              <a:rPr lang="en-US" sz="4400" b="1" u="sng" dirty="0">
                <a:solidFill>
                  <a:srgbClr val="990033"/>
                </a:solidFill>
                <a:effectLst>
                  <a:outerShdw blurRad="38100" dist="38100" dir="2700000" algn="tl">
                    <a:srgbClr val="000000">
                      <a:alpha val="43137"/>
                    </a:srgbClr>
                  </a:outerShdw>
                </a:effectLst>
                <a:latin typeface="Arial Narrow" pitchFamily="34" charset="0"/>
              </a:rPr>
              <a:t>still</a:t>
            </a:r>
            <a:r>
              <a:rPr lang="en-US" sz="4400" b="1" dirty="0">
                <a:solidFill>
                  <a:srgbClr val="990033"/>
                </a:solidFill>
                <a:effectLst>
                  <a:outerShdw blurRad="38100" dist="38100" dir="2700000" algn="tl">
                    <a:srgbClr val="000000">
                      <a:alpha val="43137"/>
                    </a:srgbClr>
                  </a:outerShdw>
                </a:effectLst>
                <a:latin typeface="Arial Narrow" pitchFamily="34" charset="0"/>
              </a:rPr>
              <a:t> our </a:t>
            </a:r>
            <a:r>
              <a:rPr lang="en-US" sz="4400" b="1" u="sng" dirty="0">
                <a:solidFill>
                  <a:srgbClr val="990033"/>
                </a:solidFill>
                <a:effectLst>
                  <a:outerShdw blurRad="38100" dist="38100" dir="2700000" algn="tl">
                    <a:srgbClr val="000000">
                      <a:alpha val="43137"/>
                    </a:srgbClr>
                  </a:outerShdw>
                </a:effectLst>
                <a:latin typeface="Arial Narrow" pitchFamily="34" charset="0"/>
              </a:rPr>
              <a:t>Lord’s</a:t>
            </a:r>
            <a:r>
              <a:rPr lang="en-US" sz="4400" b="1" dirty="0">
                <a:solidFill>
                  <a:srgbClr val="990033"/>
                </a:solidFill>
                <a:effectLst>
                  <a:outerShdw blurRad="38100" dist="38100" dir="2700000" algn="tl">
                    <a:srgbClr val="000000">
                      <a:alpha val="43137"/>
                    </a:srgbClr>
                  </a:outerShdw>
                </a:effectLst>
                <a:latin typeface="Arial Narrow" pitchFamily="34" charset="0"/>
              </a:rPr>
              <a:t> mission.</a:t>
            </a:r>
          </a:p>
          <a:p>
            <a:pPr marL="609600" indent="-609600"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What is the Lord’s strategy?</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Romans 10:14 - How, then, can they call on the one they have not believed in? And how can they believe in the one of whom they have not heard? And how can they hear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without someone preaching to them</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rPr>
              <a:t>	2. No one can come to the Lord 	unless he has first been taught!</a:t>
            </a:r>
            <a:endPar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F04C8B27-7639-42C2-A2F2-45DDEEA0EBD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Begin Seeking the Lost!</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7C7EDA3-422E-46F3-B0A5-FD995B401A3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D17245D-ABC4-400A-8154-7C902340210E}"/>
              </a:ext>
            </a:extLst>
          </p:cNvPr>
          <p:cNvSpPr>
            <a:spLocks noGrp="1" noChangeArrowheads="1"/>
          </p:cNvSpPr>
          <p:nvPr>
            <p:ph idx="1"/>
          </p:nvPr>
        </p:nvSpPr>
        <p:spPr>
          <a:xfrm>
            <a:off x="457200" y="11430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28:19-20</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Therefore go and make disciples of all nations, baptizing them in the name of the Father and of the Son and of the Holy Spirit, and teaching them to obey everything I have commanded you. And surely I am with you always, to the very end of the age.”</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B07FFBA-59EA-400E-9095-837B74A2008A}"/>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9354D80-C1F4-4D0E-8F05-F0C4719A41D7}"/>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 I.  Step 1: Begin Seeking the Lost!</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Step 2: Continue Seeking the Lost!</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Therefore go and make disciples of all nations.</a:t>
            </a:r>
            <a:endPar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142379D-7F0C-44FC-8169-47C9C44FF6E3}"/>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ABF9A4B-C27C-43F6-8716-A9B39E3CD3D4}"/>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u="sng" dirty="0">
                <a:solidFill>
                  <a:srgbClr val="990033"/>
                </a:solidFill>
                <a:effectLst>
                  <a:outerShdw blurRad="38100" dist="38100" dir="2700000" algn="tl">
                    <a:srgbClr val="000000">
                      <a:alpha val="43137"/>
                    </a:srgbClr>
                  </a:outerShdw>
                </a:effectLst>
                <a:latin typeface="Arial Narrow" pitchFamily="34" charset="0"/>
              </a:rPr>
              <a:t>Finding</a:t>
            </a:r>
            <a:r>
              <a:rPr lang="en-US" sz="4400" b="1" dirty="0">
                <a:solidFill>
                  <a:srgbClr val="990033"/>
                </a:solidFill>
                <a:effectLst>
                  <a:outerShdw blurRad="38100" dist="38100" dir="2700000" algn="tl">
                    <a:srgbClr val="000000">
                      <a:alpha val="43137"/>
                    </a:srgbClr>
                  </a:outerShdw>
                </a:effectLst>
                <a:latin typeface="Arial Narrow" pitchFamily="34" charset="0"/>
              </a:rPr>
              <a:t> is the reason for seeking!</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334AA17-783F-4805-8AF7-70296301302F}"/>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Continue Seeking the Lost!</a:t>
            </a:r>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EE8EA32-4D03-488E-935C-FDFE42E3D50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2948711-FEB4-4AC3-9327-A948121D9A09}"/>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opportunities you have:</a:t>
            </a:r>
          </a:p>
        </p:txBody>
      </p:sp>
      <p:sp>
        <p:nvSpPr>
          <p:cNvPr id="4" name="Rectangle 3">
            <a:extLst>
              <a:ext uri="{FF2B5EF4-FFF2-40B4-BE49-F238E27FC236}">
                <a16:creationId xmlns:a16="http://schemas.microsoft.com/office/drawing/2014/main" id="{CD945927-5857-4920-ACAE-9DA25C3C669A}"/>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Continue Seeking the Lost!</a:t>
            </a:r>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607FD65-7783-4279-9E24-E8D77DF3C28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D83AD16-AA8D-4459-AA73-56FCDD9D545F}"/>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opportunities you have: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 Your own family.</a:t>
            </a:r>
          </a:p>
        </p:txBody>
      </p:sp>
      <p:sp>
        <p:nvSpPr>
          <p:cNvPr id="4" name="Rectangle 3">
            <a:extLst>
              <a:ext uri="{FF2B5EF4-FFF2-40B4-BE49-F238E27FC236}">
                <a16:creationId xmlns:a16="http://schemas.microsoft.com/office/drawing/2014/main" id="{A3F175BF-7EBF-46B1-BB58-3FC459322075}"/>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Continue Seeking the Lost!</a:t>
            </a:r>
            <a:endParaRPr lang="en-US"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2790039-81DC-462F-B8D6-6F4B15AE87C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6D1F440-79AC-4CD6-8067-C3ED7D1AA27D}"/>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opportunities you have: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 Your own family.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Neighbors.</a:t>
            </a:r>
          </a:p>
        </p:txBody>
      </p:sp>
      <p:sp>
        <p:nvSpPr>
          <p:cNvPr id="4" name="Rectangle 3">
            <a:extLst>
              <a:ext uri="{FF2B5EF4-FFF2-40B4-BE49-F238E27FC236}">
                <a16:creationId xmlns:a16="http://schemas.microsoft.com/office/drawing/2014/main" id="{D4056725-DBEB-442B-BDF9-3E04C0E9CEC5}"/>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Continue Seeking the Lost!</a:t>
            </a:r>
            <a:endParaRPr lang="en-US" dirty="0"/>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9E661C4-2FDA-4D0B-BE03-AC60D02798A3}"/>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51189B5-18E6-490C-B7AB-85C4903FCB2B}"/>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opportunities you have: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 Your own family.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Neighbors.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3. People at work.</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4688752A-6E73-474D-AD9C-EB2FBDCA96D4}"/>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Continue Seeking the Lost!</a:t>
            </a:r>
            <a:endParaRPr lang="en-US" dirty="0"/>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2653F41-D993-4EC9-AD2E-BDD01856DEA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28B53BB-516A-4B56-9C50-EBA7E816C7AA}"/>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u="sng" dirty="0">
                <a:solidFill>
                  <a:srgbClr val="990033"/>
                </a:solidFill>
                <a:effectLst>
                  <a:outerShdw blurRad="38100" dist="38100" dir="2700000" algn="tl">
                    <a:srgbClr val="000000">
                      <a:alpha val="43137"/>
                    </a:srgbClr>
                  </a:outerShdw>
                </a:effectLst>
                <a:latin typeface="Arial Narrow" pitchFamily="34" charset="0"/>
              </a:rPr>
              <a:t>Finding</a:t>
            </a:r>
            <a:r>
              <a:rPr lang="en-US" sz="4400" b="1" dirty="0">
                <a:solidFill>
                  <a:srgbClr val="990033"/>
                </a:solidFill>
                <a:effectLst>
                  <a:outerShdw blurRad="38100" dist="38100" dir="2700000" algn="tl">
                    <a:srgbClr val="000000">
                      <a:alpha val="43137"/>
                    </a:srgbClr>
                  </a:outerShdw>
                </a:effectLst>
                <a:latin typeface="Arial Narrow" pitchFamily="34" charset="0"/>
              </a:rPr>
              <a:t> is the reason for seeking!</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reward for finding is </a:t>
            </a:r>
            <a:r>
              <a:rPr lang="en-US" sz="4400" b="1" u="sng" dirty="0">
                <a:solidFill>
                  <a:srgbClr val="990033"/>
                </a:solidFill>
                <a:effectLst>
                  <a:outerShdw blurRad="38100" dist="38100" dir="2700000" algn="tl">
                    <a:srgbClr val="000000">
                      <a:alpha val="43137"/>
                    </a:srgbClr>
                  </a:outerShdw>
                </a:effectLst>
                <a:latin typeface="Arial Narrow" pitchFamily="34" charset="0"/>
              </a:rPr>
              <a:t>joy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15:1-32</a:t>
            </a:r>
          </a:p>
        </p:txBody>
      </p:sp>
      <p:sp>
        <p:nvSpPr>
          <p:cNvPr id="4" name="Rectangle 3">
            <a:extLst>
              <a:ext uri="{FF2B5EF4-FFF2-40B4-BE49-F238E27FC236}">
                <a16:creationId xmlns:a16="http://schemas.microsoft.com/office/drawing/2014/main" id="{68132BBF-DE14-4D23-84B9-7B23125F72A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Continue Seeking the Lost!</a:t>
            </a:r>
            <a:endParaRPr lang="en-US" dirty="0"/>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3B31FDC-5F67-4C92-8754-FA46A0A6047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BE21D22-9F6B-4A3A-A142-A565AB759FCE}"/>
              </a:ext>
            </a:extLst>
          </p:cNvPr>
          <p:cNvSpPr>
            <a:spLocks noGrp="1" noChangeArrowheads="1"/>
          </p:cNvSpPr>
          <p:nvPr>
            <p:ph idx="1"/>
          </p:nvPr>
        </p:nvSpPr>
        <p:spPr>
          <a:xfrm>
            <a:off x="533400" y="1219200"/>
            <a:ext cx="8229600" cy="51816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Luke 15:1-32</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  Parable of the Lost </a:t>
            </a:r>
            <a:r>
              <a:rPr lang="en-US" sz="4400" b="1" u="sng" dirty="0">
                <a:solidFill>
                  <a:srgbClr val="990033"/>
                </a:solidFill>
                <a:effectLst>
                  <a:outerShdw blurRad="38100" dist="38100" dir="2700000" algn="tl">
                    <a:srgbClr val="000000">
                      <a:alpha val="43137"/>
                    </a:srgbClr>
                  </a:outerShdw>
                </a:effectLst>
                <a:latin typeface="Arial Narrow" pitchFamily="34" charset="0"/>
              </a:rPr>
              <a:t>Lamb</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15:5 - And when he finds it, 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joyfully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puts it on his shoulders.</a:t>
            </a:r>
          </a:p>
        </p:txBody>
      </p:sp>
      <p:sp>
        <p:nvSpPr>
          <p:cNvPr id="4" name="Rectangle 3">
            <a:extLst>
              <a:ext uri="{FF2B5EF4-FFF2-40B4-BE49-F238E27FC236}">
                <a16:creationId xmlns:a16="http://schemas.microsoft.com/office/drawing/2014/main" id="{C106CFC2-20E5-4A24-BBCD-17342E75891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Continue Seeking the Lost!</a:t>
            </a:r>
            <a:endParaRPr lang="en-US" dirty="0"/>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60CAEDE-88E9-4621-8FA7-C1724B1E4C8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11F4206-5886-478A-82F9-41BDFCC85DDD}"/>
              </a:ext>
            </a:extLst>
          </p:cNvPr>
          <p:cNvSpPr>
            <a:spLocks noGrp="1" noChangeArrowheads="1"/>
          </p:cNvSpPr>
          <p:nvPr>
            <p:ph idx="1"/>
          </p:nvPr>
        </p:nvSpPr>
        <p:spPr>
          <a:xfrm>
            <a:off x="533400" y="1219200"/>
            <a:ext cx="8229600" cy="51816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Luke 15:1-32</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  Parable of the Lost </a:t>
            </a:r>
            <a:r>
              <a:rPr lang="en-US" sz="4400" b="1" u="sng" dirty="0">
                <a:solidFill>
                  <a:srgbClr val="990033"/>
                </a:solidFill>
                <a:effectLst>
                  <a:outerShdw blurRad="38100" dist="38100" dir="2700000" algn="tl">
                    <a:srgbClr val="000000">
                      <a:alpha val="43137"/>
                    </a:srgbClr>
                  </a:outerShdw>
                </a:effectLst>
                <a:latin typeface="Arial Narrow" pitchFamily="34" charset="0"/>
              </a:rPr>
              <a:t>Lamb</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15:5 - And when he finds it, 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joyfully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puts it on his shoulders.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15:7 - I tell you that in the same way there will be more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rejoicing in heaven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over one sinner who repents than over ninety-nine righteous persons who do not need to repent.</a:t>
            </a:r>
          </a:p>
        </p:txBody>
      </p:sp>
      <p:sp>
        <p:nvSpPr>
          <p:cNvPr id="4" name="Rectangle 3">
            <a:extLst>
              <a:ext uri="{FF2B5EF4-FFF2-40B4-BE49-F238E27FC236}">
                <a16:creationId xmlns:a16="http://schemas.microsoft.com/office/drawing/2014/main" id="{43111B07-0C9B-49BA-9A65-99BF0B9F0A0A}"/>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Continue Seeking the Lost!</a:t>
            </a:r>
            <a:endParaRPr lang="en-US"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6CAE118-B9EB-4D5B-81B4-B94059D472A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6087ABE-A75A-4126-9968-9C55370988A5}"/>
              </a:ext>
            </a:extLst>
          </p:cNvPr>
          <p:cNvSpPr>
            <a:spLocks noGrp="1" noChangeArrowheads="1"/>
          </p:cNvSpPr>
          <p:nvPr>
            <p:ph idx="1"/>
          </p:nvPr>
        </p:nvSpPr>
        <p:spPr>
          <a:xfrm>
            <a:off x="533400" y="1219200"/>
            <a:ext cx="8229600" cy="51816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Luke 15:1-32</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Parable of the Lost </a:t>
            </a:r>
            <a:r>
              <a:rPr lang="en-US" sz="4400" b="1" u="sng" dirty="0">
                <a:solidFill>
                  <a:srgbClr val="990033"/>
                </a:solidFill>
                <a:effectLst>
                  <a:outerShdw blurRad="38100" dist="38100" dir="2700000" algn="tl">
                    <a:srgbClr val="000000">
                      <a:alpha val="43137"/>
                    </a:srgbClr>
                  </a:outerShdw>
                </a:effectLst>
                <a:latin typeface="Arial Narrow" pitchFamily="34" charset="0"/>
              </a:rPr>
              <a:t>Coin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15:9 - And when she finds it, she calls her friends and neighbors together and says,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Rejoice with 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 have found my lost coin.’</a:t>
            </a:r>
          </a:p>
        </p:txBody>
      </p:sp>
      <p:sp>
        <p:nvSpPr>
          <p:cNvPr id="4" name="Rectangle 3">
            <a:extLst>
              <a:ext uri="{FF2B5EF4-FFF2-40B4-BE49-F238E27FC236}">
                <a16:creationId xmlns:a16="http://schemas.microsoft.com/office/drawing/2014/main" id="{748ABCB6-B002-4555-8FA2-B1DB935AD830}"/>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Continue Seeking the Lost!</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FEE7B44-99F9-4456-8869-CEA85476B33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ED71AA3-363B-4C39-B25F-5F9D3C20390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Galatians 4:7 - So you are no longer a slave, but a son; and since you are a son, God has made you also an heir.</a:t>
            </a:r>
          </a:p>
        </p:txBody>
      </p:sp>
      <p:sp>
        <p:nvSpPr>
          <p:cNvPr id="4" name="Rectangle 3">
            <a:extLst>
              <a:ext uri="{FF2B5EF4-FFF2-40B4-BE49-F238E27FC236}">
                <a16:creationId xmlns:a16="http://schemas.microsoft.com/office/drawing/2014/main" id="{9CBEDCB7-7320-4805-A336-FB1648D5F23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Introduction</a:t>
            </a:r>
            <a:endParaRPr lang="en-US" dirty="0"/>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9A2EABC-8759-4B06-AB3C-6B90B529138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80B3C46-C75C-4B92-B0AD-59C5F99B776F}"/>
              </a:ext>
            </a:extLst>
          </p:cNvPr>
          <p:cNvSpPr>
            <a:spLocks noGrp="1" noChangeArrowheads="1"/>
          </p:cNvSpPr>
          <p:nvPr>
            <p:ph idx="1"/>
          </p:nvPr>
        </p:nvSpPr>
        <p:spPr>
          <a:xfrm>
            <a:off x="533400" y="1219200"/>
            <a:ext cx="8229600" cy="51816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Luke 15:1-32</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Parable of the Lost </a:t>
            </a:r>
            <a:r>
              <a:rPr lang="en-US" sz="4400" b="1" u="sng" dirty="0">
                <a:solidFill>
                  <a:srgbClr val="990033"/>
                </a:solidFill>
                <a:effectLst>
                  <a:outerShdw blurRad="38100" dist="38100" dir="2700000" algn="tl">
                    <a:srgbClr val="000000">
                      <a:alpha val="43137"/>
                    </a:srgbClr>
                  </a:outerShdw>
                </a:effectLst>
                <a:latin typeface="Arial Narrow" pitchFamily="34" charset="0"/>
              </a:rPr>
              <a:t>Coin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15:9 - And when she finds it, she calls her friends and neighbors together and says,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Rejoice with 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 have found my lost coin.’</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15:10 - In the same way, I tell you,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there is rejoicing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 the presence of the angels of God over one sinner who repents.”</a:t>
            </a:r>
          </a:p>
        </p:txBody>
      </p:sp>
      <p:sp>
        <p:nvSpPr>
          <p:cNvPr id="4" name="Rectangle 3">
            <a:extLst>
              <a:ext uri="{FF2B5EF4-FFF2-40B4-BE49-F238E27FC236}">
                <a16:creationId xmlns:a16="http://schemas.microsoft.com/office/drawing/2014/main" id="{1FBE2D70-BB81-428E-84CE-580A3C7890A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Continue Seeking the Lost!</a:t>
            </a:r>
            <a:endParaRPr lang="en-US" dirty="0"/>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7B19D67-B1BE-4FC7-A5E5-0D08A343D51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F8C8C12-97EE-4A03-B0CC-C7737FE65320}"/>
              </a:ext>
            </a:extLst>
          </p:cNvPr>
          <p:cNvSpPr>
            <a:spLocks noGrp="1" noChangeArrowheads="1"/>
          </p:cNvSpPr>
          <p:nvPr>
            <p:ph idx="1"/>
          </p:nvPr>
        </p:nvSpPr>
        <p:spPr>
          <a:xfrm>
            <a:off x="533400" y="1219200"/>
            <a:ext cx="8229600" cy="51816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Luke 15:1-32</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3.  Parable of the Lost </a:t>
            </a:r>
            <a:r>
              <a:rPr lang="en-US" sz="4400" b="1" u="sng" dirty="0">
                <a:solidFill>
                  <a:srgbClr val="990033"/>
                </a:solidFill>
                <a:effectLst>
                  <a:outerShdw blurRad="38100" dist="38100" dir="2700000" algn="tl">
                    <a:srgbClr val="000000">
                      <a:alpha val="43137"/>
                    </a:srgbClr>
                  </a:outerShdw>
                </a:effectLst>
                <a:latin typeface="Arial Narrow" pitchFamily="34" charset="0"/>
              </a:rPr>
              <a:t>Son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15:24 - For this son of mine was dead and is alive again; he was lost and is found.’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So they began to celebrate</a:t>
            </a:r>
            <a:r>
              <a:rPr lang="en-US" sz="2800" dirty="0">
                <a:latin typeface="Arial" pitchFamily="34" charset="0"/>
                <a:cs typeface="Arial" pitchFamily="34" charset="0"/>
              </a:rPr>
              <a: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6A1A1700-4D49-479A-AC44-8B4D9DE75271}"/>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Continue Seeking the Lost!</a:t>
            </a:r>
            <a:endParaRPr lang="en-US" dirty="0"/>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6C6F11B-1EAA-4F1A-A7A3-09FF6C063634}"/>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F2B1E6F-A7FA-4AAD-843A-3393C822D48D}"/>
              </a:ext>
            </a:extLst>
          </p:cNvPr>
          <p:cNvSpPr>
            <a:spLocks noGrp="1" noChangeArrowheads="1"/>
          </p:cNvSpPr>
          <p:nvPr>
            <p:ph idx="1"/>
          </p:nvPr>
        </p:nvSpPr>
        <p:spPr>
          <a:xfrm>
            <a:off x="533400" y="1219200"/>
            <a:ext cx="8229600" cy="51816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Remember</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James 5:20 - Whoever turns a sinner from the error of his way will save him from death and cover over a multitude of sins. </a:t>
            </a:r>
          </a:p>
        </p:txBody>
      </p:sp>
      <p:sp>
        <p:nvSpPr>
          <p:cNvPr id="4" name="Rectangle 3">
            <a:extLst>
              <a:ext uri="{FF2B5EF4-FFF2-40B4-BE49-F238E27FC236}">
                <a16:creationId xmlns:a16="http://schemas.microsoft.com/office/drawing/2014/main" id="{19C461C4-5505-492E-86C9-D1AA9E3D7AD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Continue Seeking the Lost!</a:t>
            </a:r>
            <a:endParaRPr lang="en-US" dirty="0"/>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3544B23-BF34-4C85-84B1-8D20C83AA49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B6679BD-C767-4209-83EF-42E77AC28549}"/>
              </a:ext>
            </a:extLst>
          </p:cNvPr>
          <p:cNvSpPr>
            <a:spLocks noGrp="1" noChangeArrowheads="1"/>
          </p:cNvSpPr>
          <p:nvPr>
            <p:ph idx="1"/>
          </p:nvPr>
        </p:nvSpPr>
        <p:spPr>
          <a:xfrm>
            <a:off x="457200" y="1143000"/>
            <a:ext cx="8153400" cy="5257800"/>
          </a:xfrm>
        </p:spPr>
        <p:txBody>
          <a:bodyPr>
            <a:no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C00000"/>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Make this your evening prayer: “Lord, use me to witness to someone this week</a:t>
            </a:r>
            <a:r>
              <a:rPr lang="en-US" sz="4400" b="1">
                <a:solidFill>
                  <a:srgbClr val="990033"/>
                </a:solidFill>
                <a:effectLst>
                  <a:outerShdw blurRad="38100" dist="38100" dir="2700000" algn="tl">
                    <a:srgbClr val="000000">
                      <a:alpha val="43137"/>
                    </a:srgbClr>
                  </a:outerShdw>
                </a:effectLst>
                <a:latin typeface="Arial Narrow" pitchFamily="34" charset="0"/>
              </a:rPr>
              <a:t>.  With </a:t>
            </a:r>
            <a:r>
              <a:rPr lang="en-US" sz="4400" b="1" dirty="0">
                <a:solidFill>
                  <a:srgbClr val="990033"/>
                </a:solidFill>
                <a:effectLst>
                  <a:outerShdw blurRad="38100" dist="38100" dir="2700000" algn="tl">
                    <a:srgbClr val="000000">
                      <a:alpha val="43137"/>
                    </a:srgbClr>
                  </a:outerShdw>
                </a:effectLst>
                <a:latin typeface="Arial Narrow" pitchFamily="34" charset="0"/>
              </a:rPr>
              <a:t>Your power, help me to introduce them to You”!</a:t>
            </a:r>
          </a:p>
        </p:txBody>
      </p:sp>
      <p:sp>
        <p:nvSpPr>
          <p:cNvPr id="77828" name="Rectangle 3">
            <a:extLst>
              <a:ext uri="{FF2B5EF4-FFF2-40B4-BE49-F238E27FC236}">
                <a16:creationId xmlns:a16="http://schemas.microsoft.com/office/drawing/2014/main" id="{6BF47DB2-E21E-4744-91F4-D5D31E8B4C75}"/>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5A085F4-D5F2-4B74-BB59-BEC6B922036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E2B5033-F8DC-43F1-95EB-ADD348AA81DF}"/>
              </a:ext>
            </a:extLst>
          </p:cNvPr>
          <p:cNvSpPr>
            <a:spLocks noGrp="1" noChangeArrowheads="1"/>
          </p:cNvSpPr>
          <p:nvPr>
            <p:ph idx="1"/>
          </p:nvPr>
        </p:nvSpPr>
        <p:spPr>
          <a:xfrm>
            <a:off x="457200" y="1143000"/>
            <a:ext cx="8229600" cy="5410200"/>
          </a:xfrm>
        </p:spPr>
        <p:txBody>
          <a:bodyPr>
            <a:normAutofit/>
          </a:bodyPr>
          <a:lstStyle/>
          <a:p>
            <a:pPr>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3:16 - For God so loved the world that he gave his one and only Son, that whoever believes in him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shall not perish but have eternal life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1CECC348-DF7C-4B24-8AA2-BE542B0D6AC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Introduction</a:t>
            </a:r>
            <a:endParaRPr lang="en-US" dirty="0"/>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B7FAD7F-7491-4516-A88D-2689BAECD91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D01B4DD-EC47-4C2B-9A92-4E88B802C91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So - Why isn’t everybody a Christian?</a:t>
            </a:r>
          </a:p>
        </p:txBody>
      </p:sp>
      <p:sp>
        <p:nvSpPr>
          <p:cNvPr id="4" name="Rectangle 3">
            <a:extLst>
              <a:ext uri="{FF2B5EF4-FFF2-40B4-BE49-F238E27FC236}">
                <a16:creationId xmlns:a16="http://schemas.microsoft.com/office/drawing/2014/main" id="{E667E2CE-D0EB-4A72-BF84-9EB64567514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Introduction</a:t>
            </a:r>
            <a:endParaRPr lang="en-US"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7555A6A-C041-4FA5-A16E-DFF3845E7A7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1A6BC9F-1E4C-48A4-ADF1-713DA2546D3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 Some will not accept the Lord no matter what you do.</a:t>
            </a:r>
          </a:p>
        </p:txBody>
      </p:sp>
      <p:sp>
        <p:nvSpPr>
          <p:cNvPr id="4" name="Rectangle 3">
            <a:extLst>
              <a:ext uri="{FF2B5EF4-FFF2-40B4-BE49-F238E27FC236}">
                <a16:creationId xmlns:a16="http://schemas.microsoft.com/office/drawing/2014/main" id="{2BA6216E-D23E-4BDF-8689-05C52C1C100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Introduction</a:t>
            </a:r>
            <a:endParaRPr lang="en-US"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6D07101-7CDD-4798-BC3E-5EE5F2AEEDC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AD0BB47-8717-4DED-BF9A-7508B6D56BA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 Some will not accept the Lord no matter what you do.</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Some know about Jesus but have never been introduced to Him.</a:t>
            </a:r>
          </a:p>
        </p:txBody>
      </p:sp>
      <p:sp>
        <p:nvSpPr>
          <p:cNvPr id="4" name="Rectangle 3">
            <a:extLst>
              <a:ext uri="{FF2B5EF4-FFF2-40B4-BE49-F238E27FC236}">
                <a16:creationId xmlns:a16="http://schemas.microsoft.com/office/drawing/2014/main" id="{D257FD3E-43BF-4DEF-9976-791976E93D8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Introduction</a:t>
            </a: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8D826DA-C4AC-40A2-9966-4B71F93E7DE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E1B2A93-CFBA-4EDE-921C-EDE4EDC742C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 Some will not accept the Lord no matter what you do.</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Some know about Jesus but have never been introduced to Him.</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3. Some have never been shown “the way, the truth &amp; the life”!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John 14:6.</a:t>
            </a:r>
          </a:p>
        </p:txBody>
      </p:sp>
      <p:sp>
        <p:nvSpPr>
          <p:cNvPr id="4" name="Rectangle 3">
            <a:extLst>
              <a:ext uri="{FF2B5EF4-FFF2-40B4-BE49-F238E27FC236}">
                <a16:creationId xmlns:a16="http://schemas.microsoft.com/office/drawing/2014/main" id="{C73F38E0-6EB1-41F8-A237-C011E487BA9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Introduction</a:t>
            </a: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84FE85-DC4F-4EC0-989C-74DA2D206C2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0329AB0-758E-4594-9EE6-C5E7C66ED5A9}"/>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C00000"/>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Here is God’s Divine Plan!</a:t>
            </a:r>
          </a:p>
        </p:txBody>
      </p:sp>
      <p:sp>
        <p:nvSpPr>
          <p:cNvPr id="4" name="Rectangle 3">
            <a:extLst>
              <a:ext uri="{FF2B5EF4-FFF2-40B4-BE49-F238E27FC236}">
                <a16:creationId xmlns:a16="http://schemas.microsoft.com/office/drawing/2014/main" id="{CA0878F4-1C3B-4798-8970-5157663E94E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Introduction</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18987</TotalTime>
  <Words>1248</Words>
  <Application>Microsoft Office PowerPoint</Application>
  <PresentationFormat>On-screen Show (4:3)</PresentationFormat>
  <Paragraphs>175</Paragraphs>
  <Slides>33</Slides>
  <Notes>33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 Narrow</vt:lpstr>
      <vt:lpstr>Arial</vt:lpstr>
      <vt:lpstr>Lucida Sans Unicode</vt:lpstr>
      <vt:lpstr>Wingdings 2</vt:lpstr>
      <vt:lpstr>Calibri</vt:lpstr>
      <vt:lpstr>Times New Roman</vt:lpstr>
      <vt:lpstr>Trek</vt:lpstr>
      <vt:lpstr>God’s   divine plan</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1185</cp:revision>
  <dcterms:created xsi:type="dcterms:W3CDTF">2005-04-23T22:37:40Z</dcterms:created>
  <dcterms:modified xsi:type="dcterms:W3CDTF">2021-02-03T00:25:32Z</dcterms:modified>
</cp:coreProperties>
</file>