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8"/>
  </p:notesMasterIdLst>
  <p:handoutMasterIdLst>
    <p:handoutMasterId r:id="rId39"/>
  </p:handoutMasterIdLst>
  <p:sldIdLst>
    <p:sldId id="398" r:id="rId2"/>
    <p:sldId id="781" r:id="rId3"/>
    <p:sldId id="678" r:id="rId4"/>
    <p:sldId id="925" r:id="rId5"/>
    <p:sldId id="1107" r:id="rId6"/>
    <p:sldId id="1108" r:id="rId7"/>
    <p:sldId id="1109" r:id="rId8"/>
    <p:sldId id="1110" r:id="rId9"/>
    <p:sldId id="1112" r:id="rId10"/>
    <p:sldId id="1113" r:id="rId11"/>
    <p:sldId id="1114" r:id="rId12"/>
    <p:sldId id="1115" r:id="rId13"/>
    <p:sldId id="1116" r:id="rId14"/>
    <p:sldId id="1117" r:id="rId15"/>
    <p:sldId id="651" r:id="rId16"/>
    <p:sldId id="1118" r:id="rId17"/>
    <p:sldId id="1119" r:id="rId18"/>
    <p:sldId id="1120" r:id="rId19"/>
    <p:sldId id="1121" r:id="rId20"/>
    <p:sldId id="1123" r:id="rId21"/>
    <p:sldId id="1124" r:id="rId22"/>
    <p:sldId id="1125" r:id="rId23"/>
    <p:sldId id="1126" r:id="rId24"/>
    <p:sldId id="1127" r:id="rId25"/>
    <p:sldId id="1128" r:id="rId26"/>
    <p:sldId id="1129" r:id="rId27"/>
    <p:sldId id="1130" r:id="rId28"/>
    <p:sldId id="1131" r:id="rId29"/>
    <p:sldId id="1132" r:id="rId30"/>
    <p:sldId id="1133" r:id="rId31"/>
    <p:sldId id="1134" r:id="rId32"/>
    <p:sldId id="1145" r:id="rId33"/>
    <p:sldId id="1146" r:id="rId34"/>
    <p:sldId id="1147" r:id="rId35"/>
    <p:sldId id="1143" r:id="rId36"/>
    <p:sldId id="1025" r:id="rId37"/>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746372E2-3F0A-4F40-BAF8-C012CFF6A67B}"/>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8F7CE5BD-7C4B-4740-8582-250FF0F567AD}"/>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45675E44-85A4-4C21-823A-868EF3B361BB}"/>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4493072A-B5B2-4216-8ADE-07381D069B1E}"/>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Times New Roman" panose="02020603050405020304" pitchFamily="18" charset="0"/>
              </a:defRPr>
            </a:lvl1pPr>
          </a:lstStyle>
          <a:p>
            <a:pPr>
              <a:defRPr/>
            </a:pPr>
            <a:fld id="{DD2101F8-635A-4618-AA1C-D008C32EC5D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DAC6BAB-BF3B-406C-9106-39610E5A7B6C}"/>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9C6F3DFD-16B2-42F0-A14E-D6EBD60181CE}"/>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18C3C69E-814F-45C7-8F3E-C5A97E32397F}" type="datetimeFigureOut">
              <a:rPr lang="en-US"/>
              <a:pPr>
                <a:defRPr/>
              </a:pPr>
              <a:t>2/2/2021</a:t>
            </a:fld>
            <a:endParaRPr lang="en-US" dirty="0"/>
          </a:p>
        </p:txBody>
      </p:sp>
      <p:sp>
        <p:nvSpPr>
          <p:cNvPr id="4" name="Slide Image Placeholder 3">
            <a:extLst>
              <a:ext uri="{FF2B5EF4-FFF2-40B4-BE49-F238E27FC236}">
                <a16:creationId xmlns:a16="http://schemas.microsoft.com/office/drawing/2014/main" id="{A829C840-6DFD-434D-A300-A43D042B29A7}"/>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20BBD234-6C47-48EA-96EE-5CC8B960FC93}"/>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84B542D-AB1E-4E89-8812-902ECEFE2C5C}"/>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5E69168D-4B3C-4612-BF55-83ED61802C22}"/>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09C6AB4-EFD1-4DB5-9333-88B5536B55A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924E962C-178B-4C37-92CA-0E6AFC4AAF5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FFCA7BDB-6B9B-402A-B0C2-96A77FF5AD5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AA1C2177-48FD-45CE-9475-4C247C6976F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189DC2B-602E-443C-8E35-F73BF320DE62}" type="slidenum">
              <a:rPr lang="en-US" altLang="en-US" smtClean="0">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7ECC49FD-5B5F-4D94-98C5-F1C6216D07A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1B029195-E398-41C6-8194-EAA70DBA59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C8FC7A4D-DA2B-4C65-B003-65803A0EEB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A238593-66C3-4ACF-930A-E09A048D4A78}" type="slidenum">
              <a:rPr lang="en-US" altLang="en-US" smtClean="0">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A3F2718A-0F43-4819-A3D0-AC55FC6318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3AE4A2D1-7695-4DB2-BEA2-574A3FBCAFE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B8A569C9-516B-406F-969B-B6135265C9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A3D636C-73F7-4D67-B5D6-03F0F104C96D}" type="slidenum">
              <a:rPr lang="en-US" altLang="en-US" smtClean="0">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9E3BD388-F8C6-4513-8890-E992EC0F6B3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11B67280-1094-44DB-87D7-D2581767154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7C0867B1-E892-40BA-A08F-1A760492F03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38139A0-5DB1-46CA-8F6D-01AD514DAC5B}" type="slidenum">
              <a:rPr lang="en-US" altLang="en-US" smtClean="0">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84E83A64-9455-4D77-83F9-2FCEBB75475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F9045E6B-D30D-4F78-A51E-F6F970C430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796EB8B1-9CBB-42FC-8883-70EDFE88074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C24A654-BC93-41EC-9B93-FBACAC79DD7E}" type="slidenum">
              <a:rPr lang="en-US" altLang="en-US" smtClean="0">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F10900D6-DE91-4AC0-AEDD-48A14F189F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A590A91F-E5DE-4F12-AAEA-5FFE137089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6959725F-4964-4DD4-8E18-192EE1962FA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E05DD80-FF62-471E-ACC6-8C3A609C9A44}" type="slidenum">
              <a:rPr lang="en-US" altLang="en-US" smtClean="0">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BB723CD8-F15C-49CC-BE02-82518AD2FF1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2B2F9494-4F10-4450-8157-37FDB7DA97F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8DA3755D-A5B7-4D69-AD44-047EC3EA1E8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971F56C-5F23-460D-9F3F-5D7267E67F0D}" type="slidenum">
              <a:rPr lang="en-US" altLang="en-US" smtClean="0">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2B32314C-7A7D-46F9-8BFD-BD5E14C28C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2A72BCAE-6A48-4633-A8AC-9E03627A049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1287E46E-0115-492A-9697-810E084DF04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0961CE0-AC4F-4918-9D19-B9BC2B256375}" type="slidenum">
              <a:rPr lang="en-US" altLang="en-US" smtClean="0">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6D411C05-161C-4358-B794-8DADFC4506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E930AE32-1D12-46A4-AF7E-D3D01255C1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CF8BB88A-92B1-42C8-A151-CF222A8338B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82D2AA8-B208-4298-838B-9D514B6EADA9}" type="slidenum">
              <a:rPr lang="en-US" altLang="en-US" smtClean="0">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86725FE4-0981-4BA8-8956-46EBA4531EA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1248895D-AEB7-408A-9CAB-5FCEBC61E21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F4D621B7-813B-44FB-9A3A-7B8E0E35E1F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CC2F115-02E4-478D-8C05-BBD121C3FFFD}" type="slidenum">
              <a:rPr lang="en-US" altLang="en-US" smtClean="0">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40B96C9B-449F-4423-9C7B-46F6D72F18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C0AAD2CF-9039-4D75-8531-FE99DD15883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C392E865-1B3E-4F22-8058-2039856F7B0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C4C67B6-D3CC-4E81-9C35-229300B126DF}" type="slidenum">
              <a:rPr lang="en-US" altLang="en-US" smtClean="0">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CED48572-3365-4072-9100-411D38DD46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5916D24C-D5C9-4C94-A45C-205357726FD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07A61EF8-3DF1-4209-82D8-88A1EA62FC7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A08BABB-5C8C-4233-81A6-DC44777BC712}" type="slidenum">
              <a:rPr lang="en-US" altLang="en-US" smtClean="0">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121503A0-D20B-4754-8317-532F86D2D3B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DF46CA8F-53ED-44AF-929C-95E087E725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F5C04859-0334-4896-AB1D-6330BDB20EA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2069D36-D227-47DC-B34A-C61056E12CC7}" type="slidenum">
              <a:rPr lang="en-US" altLang="en-US" smtClean="0">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B4D93824-1D18-4ABA-AFC8-7AC5C620280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F73D5228-FCF2-464C-A173-56D736F99FD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2D9F645B-02DC-4CB0-8CB1-B48F05E1F3D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630074C-9369-4693-B1AA-17C00CC6A40D}" type="slidenum">
              <a:rPr lang="en-US" altLang="en-US" smtClean="0">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F2A19CF9-4FEC-4953-A4BE-6225A7AEA6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86E958C2-9F32-42DB-8AFA-5B4E250A7EA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1634C573-E9FB-495A-8F7C-BED22016C3B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F954C4B-8B20-4CA4-A645-D9F74628AD46}" type="slidenum">
              <a:rPr lang="en-US" altLang="en-US" smtClean="0">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170209DA-2BD5-4842-B7D9-4298F9C30D1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0133C5D3-E8DB-4433-858C-8CCF1E1C7AC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12CAB31F-C45B-4728-8217-96602F512DA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01D6146-9F42-483C-BB7C-7DB240BF9425}" type="slidenum">
              <a:rPr lang="en-US" altLang="en-US" smtClean="0">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A6BCCB10-FED5-4797-8F29-40D15461566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E3AF3C64-3A05-47C9-A7D1-5EF54A68B6E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E8A9D1E7-EBEF-4DC7-972A-9209F3D6531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89B3543-BE71-4FE4-91A9-E1092C01C9E2}" type="slidenum">
              <a:rPr lang="en-US" altLang="en-US" smtClean="0">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1BC2A0AE-BD7B-4BD7-8C87-BA9D6447E84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17CF5183-EB6A-449E-AD67-7FF6DA7A977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C9217025-65DF-4530-A57E-55FFAF808E4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9E97939-5606-4266-9438-351BF7F7CA0C}" type="slidenum">
              <a:rPr lang="en-US" altLang="en-US" smtClean="0">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DB3D1F8E-8BE7-4EF6-8F1B-8D1AA4CE28B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205288B8-0ECF-4DE1-AC32-335A659FE3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2406529F-EC7B-4124-AA5E-BACEE74EFF5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5F40912-A4E5-4834-AC1D-4873ACF97E85}" type="slidenum">
              <a:rPr lang="en-US" altLang="en-US" smtClean="0">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8347B040-3685-4C75-8400-422112C48A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9BD3131A-E409-48CF-98FC-58CE587E8F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4F3874CE-16FF-4D92-8438-0BE7B5C26D2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436CEC5-7CF8-4CBE-B6FE-877FFABF1EF8}" type="slidenum">
              <a:rPr lang="en-US" altLang="en-US" smtClean="0">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4B5118BE-FE92-473D-B56F-AA375CFC53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B2B962EE-CAA3-4D16-BC8F-5BC91BFFB5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80F7CD07-2D62-4051-8EDC-AE4DF4E5E76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E05273-C1C5-4D22-AE94-89C0BA77A063}" type="slidenum">
              <a:rPr lang="en-US" altLang="en-US" smtClean="0">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608EA41F-A8FA-4228-B2D6-E28A9334517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6CEBAFD5-581A-473D-A53D-E95A09AEF7E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34C3CD10-2F95-432D-8025-36DD459906D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C566917-0C6E-48B3-A0F2-B55BD2989ECA}" type="slidenum">
              <a:rPr lang="en-US" altLang="en-US" smtClean="0">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0CF87707-F792-48E2-8E3F-49B12458DB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E2FE7BBC-9985-454C-8306-FF5D5C89E67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8FD383D7-59ED-4B58-81E4-1645E241F18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13B9BE5-DF4D-4404-81D9-A29DE036B023}" type="slidenum">
              <a:rPr lang="en-US" altLang="en-US" smtClean="0">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A3D1789C-B3F7-4CC6-B336-4DEDD142488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C3B21865-1739-44EC-9515-AE7AFDFCD0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74C0E45D-0A4C-4A99-9141-718BD504E93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FD13764-07DF-4FB7-8556-BBF6AA373BC2}" type="slidenum">
              <a:rPr lang="en-US" altLang="en-US" smtClean="0">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F2E2AED8-84F7-47E6-908D-ABD630449AE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E124B95A-3515-4E6C-825D-E245C1BB81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432AA6CE-8596-452A-95CF-703BC7B30F5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FEFF362-CC55-4522-A254-32D74613A7D4}" type="slidenum">
              <a:rPr lang="en-US" altLang="en-US" smtClean="0">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0C731578-D352-4919-B96D-4B0B52CE8AF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054B0446-B3C1-4A6A-9905-63C91C94FD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4744BC5D-88E2-4448-82F3-958A0EB135D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CBA7200-11D2-4D9B-88A9-1D071249E6F9}" type="slidenum">
              <a:rPr lang="en-US" altLang="en-US" smtClean="0">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78A06F9A-04A1-4A9A-A23C-132B8DF7A9D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7B0CF2A7-51F0-4CD6-9E14-B05F8211694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17F53306-D097-438E-8CFC-1014EC1520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96B208F-C8D0-492D-9C7E-13E3C5279073}" type="slidenum">
              <a:rPr lang="en-US" altLang="en-US" smtClean="0">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FA6345D5-906D-4E26-9211-9E163619CB4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73EC5388-1EB7-4C3B-AB23-30F132DC572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7D78066A-9692-4430-8ECA-42AF1E24761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658A9A9-17F1-4D67-885A-3840D4C7F94A}" type="slidenum">
              <a:rPr lang="en-US" altLang="en-US" smtClean="0">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1F0F04EA-6E56-4547-9FE5-D5FC225275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7A90E749-E381-433D-8034-6FFF363437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11AB2BEA-1A72-49BD-8330-A406B2AE079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3226C5C-1A90-4E14-A508-29CE0EFBA00A}" type="slidenum">
              <a:rPr lang="en-US" altLang="en-US" smtClean="0">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34754A3F-DFE1-4AE1-A79B-3D0B228509B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C19E1923-9A3B-4DE9-82E0-7BEC9879BB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D91296F3-EC0F-4CC8-9B8F-6B5555004B4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219288D-63C5-42D9-8FBD-B82660DC8A8D}" type="slidenum">
              <a:rPr lang="en-US" altLang="en-US" smtClean="0">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3CC4A4DC-D757-4254-85C5-60A0809F76D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ACBB2CA8-38CF-4570-BDD5-4B16967D29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DDDDF0D7-A743-4F69-AD63-D9A428AB106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820A6AE-B463-4473-A8EC-46E87C1D311F}" type="slidenum">
              <a:rPr lang="en-US" altLang="en-US" smtClean="0">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F7637136-9462-41E3-9618-A4694F7D69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31C28FE3-0D00-461B-9F01-B5AAEA6A614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332D14D7-3E87-4B9A-89E9-7D992B4DF44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1862F6D-D22B-46C0-9BAE-E91E863657ED}" type="slidenum">
              <a:rPr lang="en-US" altLang="en-US" smtClean="0">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8B6442E9-D2CB-4433-A235-74C39E301B9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27622CA4-05E8-45C5-A8C4-1C7C5BA9C6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2567B67C-9326-4650-8975-5AB6AC08BB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1D72FBE-7E1D-4343-813A-8C39E3B3C7D6}" type="slidenum">
              <a:rPr lang="en-US" altLang="en-US" smtClean="0">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C78CE6B2-DD9B-482C-8D29-800668F504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AA12EF5E-BD4C-4264-AD08-B25864813FC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A4486FE8-0F14-46AF-A81E-7BE00E744C2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919D53E-C19F-448F-9CC5-36D306B03758}" type="slidenum">
              <a:rPr lang="en-US" altLang="en-US" smtClean="0">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B057944F-C60B-4CC6-9CAC-C96244165E2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5D64F302-BC45-4946-80E3-044FFAB2A41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3DAF4A-8F1A-4E22-AA4B-73F126F6FF5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5A4C023-6F57-413B-BBC0-C3438BFC53B3}" type="slidenum">
              <a:rPr lang="en-US" altLang="en-US" smtClean="0">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4911970C-A38E-4C32-A77F-F299F78C2B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D98A7F8E-202D-4B9C-9F1D-94292FF0882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044AB303-9CD9-4CB0-B6D5-91CD5F23174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CF27B78-00E1-47B3-97A4-C6EC824778F6}" type="slidenum">
              <a:rPr lang="en-US" altLang="en-US" smtClean="0">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3AC0CF46-04FC-47A5-84FA-93ECA552174F}"/>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CBBC3851-CCDD-4C6F-AD2B-B5B6551EFD36}"/>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9360BAE1-A809-483B-8589-DE631EED1D2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270CEA8B-4671-4505-B4FA-6651E8C3C369}"/>
              </a:ext>
            </a:extLst>
          </p:cNvPr>
          <p:cNvSpPr>
            <a:spLocks noGrp="1"/>
          </p:cNvSpPr>
          <p:nvPr>
            <p:ph type="sldNum" sz="quarter" idx="12"/>
          </p:nvPr>
        </p:nvSpPr>
        <p:spPr>
          <a:xfrm>
            <a:off x="8229600" y="6473825"/>
            <a:ext cx="758825" cy="247650"/>
          </a:xfrm>
        </p:spPr>
        <p:txBody>
          <a:bodyPr/>
          <a:lstStyle>
            <a:lvl1pPr>
              <a:defRPr/>
            </a:lvl1pPr>
          </a:lstStyle>
          <a:p>
            <a:pPr>
              <a:defRPr/>
            </a:pPr>
            <a:fld id="{A3911510-77D1-4A0D-B0FF-8602145CC5E7}" type="slidenum">
              <a:rPr lang="en-US" altLang="en-US"/>
              <a:pPr>
                <a:defRPr/>
              </a:pPr>
              <a:t>‹#›</a:t>
            </a:fld>
            <a:endParaRPr lang="en-US" altLang="en-US"/>
          </a:p>
        </p:txBody>
      </p:sp>
    </p:spTree>
    <p:extLst>
      <p:ext uri="{BB962C8B-B14F-4D97-AF65-F5344CB8AC3E}">
        <p14:creationId xmlns:p14="http://schemas.microsoft.com/office/powerpoint/2010/main" val="4132453106"/>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0A4F4078-C966-4750-A481-75B240C7C389}"/>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E0227DC2-2D2F-4594-92EA-5A563016E5A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D5B0766F-3C1A-4838-ABC3-003D169D980A}"/>
              </a:ext>
            </a:extLst>
          </p:cNvPr>
          <p:cNvSpPr>
            <a:spLocks noGrp="1"/>
          </p:cNvSpPr>
          <p:nvPr>
            <p:ph type="sldNum" sz="quarter" idx="12"/>
          </p:nvPr>
        </p:nvSpPr>
        <p:spPr/>
        <p:txBody>
          <a:bodyPr/>
          <a:lstStyle>
            <a:lvl1pPr>
              <a:defRPr/>
            </a:lvl1pPr>
          </a:lstStyle>
          <a:p>
            <a:pPr>
              <a:defRPr/>
            </a:pPr>
            <a:fld id="{032381FB-89E5-45B7-AB6E-AF90EFAB0843}" type="slidenum">
              <a:rPr lang="en-US" altLang="en-US"/>
              <a:pPr>
                <a:defRPr/>
              </a:pPr>
              <a:t>‹#›</a:t>
            </a:fld>
            <a:endParaRPr lang="en-US" altLang="en-US"/>
          </a:p>
        </p:txBody>
      </p:sp>
    </p:spTree>
    <p:extLst>
      <p:ext uri="{BB962C8B-B14F-4D97-AF65-F5344CB8AC3E}">
        <p14:creationId xmlns:p14="http://schemas.microsoft.com/office/powerpoint/2010/main" val="2874422175"/>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DB54D2-D2F5-45AA-BCD6-F239CC8D97DE}"/>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91C94244-0383-4CC0-89FA-0354586AF1D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8CB29EA-9873-4AC4-B54F-CE754293DF4E}"/>
              </a:ext>
            </a:extLst>
          </p:cNvPr>
          <p:cNvSpPr>
            <a:spLocks noGrp="1"/>
          </p:cNvSpPr>
          <p:nvPr>
            <p:ph type="sldNum" sz="quarter" idx="12"/>
          </p:nvPr>
        </p:nvSpPr>
        <p:spPr/>
        <p:txBody>
          <a:bodyPr/>
          <a:lstStyle>
            <a:lvl1pPr>
              <a:defRPr/>
            </a:lvl1pPr>
          </a:lstStyle>
          <a:p>
            <a:pPr>
              <a:defRPr/>
            </a:pPr>
            <a:fld id="{27DC9A4C-9283-4E13-BB31-ABB54ADA17D9}" type="slidenum">
              <a:rPr lang="en-US" altLang="en-US"/>
              <a:pPr>
                <a:defRPr/>
              </a:pPr>
              <a:t>‹#›</a:t>
            </a:fld>
            <a:endParaRPr lang="en-US" altLang="en-US"/>
          </a:p>
        </p:txBody>
      </p:sp>
    </p:spTree>
    <p:extLst>
      <p:ext uri="{BB962C8B-B14F-4D97-AF65-F5344CB8AC3E}">
        <p14:creationId xmlns:p14="http://schemas.microsoft.com/office/powerpoint/2010/main" val="2168732281"/>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F4D45E57-9E97-4F39-845A-34821689DB1D}"/>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43C3E7D6-4C24-4F2A-A762-630D9B8FBC7A}"/>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FBBC49A4-954D-4819-B65F-2127F3A8D513}"/>
              </a:ext>
            </a:extLst>
          </p:cNvPr>
          <p:cNvSpPr>
            <a:spLocks noGrp="1"/>
          </p:cNvSpPr>
          <p:nvPr>
            <p:ph type="sldNum" sz="quarter" idx="12"/>
          </p:nvPr>
        </p:nvSpPr>
        <p:spPr>
          <a:xfrm>
            <a:off x="8229600" y="6473825"/>
            <a:ext cx="758825" cy="247650"/>
          </a:xfrm>
        </p:spPr>
        <p:txBody>
          <a:bodyPr/>
          <a:lstStyle>
            <a:lvl1pPr>
              <a:defRPr/>
            </a:lvl1pPr>
          </a:lstStyle>
          <a:p>
            <a:pPr>
              <a:defRPr/>
            </a:pPr>
            <a:fld id="{65B59CDE-164C-49E4-8DF5-A4ED816B0E9C}" type="slidenum">
              <a:rPr lang="en-US" altLang="en-US"/>
              <a:pPr>
                <a:defRPr/>
              </a:pPr>
              <a:t>‹#›</a:t>
            </a:fld>
            <a:endParaRPr lang="en-US" altLang="en-US"/>
          </a:p>
        </p:txBody>
      </p:sp>
    </p:spTree>
    <p:extLst>
      <p:ext uri="{BB962C8B-B14F-4D97-AF65-F5344CB8AC3E}">
        <p14:creationId xmlns:p14="http://schemas.microsoft.com/office/powerpoint/2010/main" val="1599847155"/>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5A85E935-3D62-410F-B39E-C4CDFECE78F5}"/>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B7B8CC8D-12E6-4A24-AA9B-857EFB72B0D8}"/>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9023AE38-FB03-42E4-B825-30381E630A98}"/>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0140924C-D33F-4AD0-A662-944700E53BBE}"/>
              </a:ext>
            </a:extLst>
          </p:cNvPr>
          <p:cNvSpPr>
            <a:spLocks noGrp="1"/>
          </p:cNvSpPr>
          <p:nvPr>
            <p:ph type="sldNum" sz="quarter" idx="12"/>
          </p:nvPr>
        </p:nvSpPr>
        <p:spPr/>
        <p:txBody>
          <a:bodyPr/>
          <a:lstStyle>
            <a:lvl1pPr>
              <a:defRPr/>
            </a:lvl1pPr>
          </a:lstStyle>
          <a:p>
            <a:pPr>
              <a:defRPr/>
            </a:pPr>
            <a:fld id="{767AD455-081C-4515-BB9A-C39F89200E1F}" type="slidenum">
              <a:rPr lang="en-US" altLang="en-US"/>
              <a:pPr>
                <a:defRPr/>
              </a:pPr>
              <a:t>‹#›</a:t>
            </a:fld>
            <a:endParaRPr lang="en-US" altLang="en-US"/>
          </a:p>
        </p:txBody>
      </p:sp>
    </p:spTree>
    <p:extLst>
      <p:ext uri="{BB962C8B-B14F-4D97-AF65-F5344CB8AC3E}">
        <p14:creationId xmlns:p14="http://schemas.microsoft.com/office/powerpoint/2010/main" val="4128484641"/>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8C304690-E244-4207-9FB7-1BB22CB728A1}"/>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64E20E8A-7096-436B-9E92-DD0824928E3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90248779-9D0C-4839-B418-20A48DD3D1F8}"/>
              </a:ext>
            </a:extLst>
          </p:cNvPr>
          <p:cNvSpPr>
            <a:spLocks noGrp="1"/>
          </p:cNvSpPr>
          <p:nvPr>
            <p:ph type="sldNum" sz="quarter" idx="12"/>
          </p:nvPr>
        </p:nvSpPr>
        <p:spPr/>
        <p:txBody>
          <a:bodyPr/>
          <a:lstStyle>
            <a:lvl1pPr>
              <a:defRPr/>
            </a:lvl1pPr>
          </a:lstStyle>
          <a:p>
            <a:pPr>
              <a:defRPr/>
            </a:pPr>
            <a:fld id="{FE54B693-03E3-4261-B90D-71E44265318B}" type="slidenum">
              <a:rPr lang="en-US" altLang="en-US"/>
              <a:pPr>
                <a:defRPr/>
              </a:pPr>
              <a:t>‹#›</a:t>
            </a:fld>
            <a:endParaRPr lang="en-US" altLang="en-US"/>
          </a:p>
        </p:txBody>
      </p:sp>
    </p:spTree>
    <p:extLst>
      <p:ext uri="{BB962C8B-B14F-4D97-AF65-F5344CB8AC3E}">
        <p14:creationId xmlns:p14="http://schemas.microsoft.com/office/powerpoint/2010/main" val="4189277959"/>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D6E96790-AF38-4252-BB9A-209D60A45226}"/>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53529063-50EA-4827-91C0-F03868FE218F}"/>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A4852D66-5703-48AE-8AC7-8EB60147B36E}"/>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7432D023-2FE9-4697-889F-BFF7CAAFF6E0}"/>
              </a:ext>
            </a:extLst>
          </p:cNvPr>
          <p:cNvSpPr>
            <a:spLocks noGrp="1"/>
          </p:cNvSpPr>
          <p:nvPr>
            <p:ph type="sldNum" sz="quarter" idx="12"/>
          </p:nvPr>
        </p:nvSpPr>
        <p:spPr>
          <a:xfrm>
            <a:off x="8229600" y="6477000"/>
            <a:ext cx="762000" cy="247650"/>
          </a:xfrm>
        </p:spPr>
        <p:txBody>
          <a:bodyPr/>
          <a:lstStyle>
            <a:lvl1pPr>
              <a:defRPr/>
            </a:lvl1pPr>
          </a:lstStyle>
          <a:p>
            <a:pPr>
              <a:defRPr/>
            </a:pPr>
            <a:fld id="{CBCD07C7-BB9E-4EDB-9091-91868F103D24}" type="slidenum">
              <a:rPr lang="en-US" altLang="en-US"/>
              <a:pPr>
                <a:defRPr/>
              </a:pPr>
              <a:t>‹#›</a:t>
            </a:fld>
            <a:endParaRPr lang="en-US" altLang="en-US"/>
          </a:p>
        </p:txBody>
      </p:sp>
    </p:spTree>
    <p:extLst>
      <p:ext uri="{BB962C8B-B14F-4D97-AF65-F5344CB8AC3E}">
        <p14:creationId xmlns:p14="http://schemas.microsoft.com/office/powerpoint/2010/main" val="4147830016"/>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69D14585-1EC8-4761-88E5-DB16D2D2441B}"/>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6E4C04BA-3473-4C8D-906A-EDFF8E5CCA1B}"/>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04A6B4B8-0D25-4E42-8AE1-FED77421D0A4}"/>
              </a:ext>
            </a:extLst>
          </p:cNvPr>
          <p:cNvSpPr>
            <a:spLocks noGrp="1"/>
          </p:cNvSpPr>
          <p:nvPr>
            <p:ph type="sldNum" sz="quarter" idx="12"/>
          </p:nvPr>
        </p:nvSpPr>
        <p:spPr/>
        <p:txBody>
          <a:bodyPr/>
          <a:lstStyle>
            <a:lvl1pPr>
              <a:defRPr/>
            </a:lvl1pPr>
          </a:lstStyle>
          <a:p>
            <a:pPr>
              <a:defRPr/>
            </a:pPr>
            <a:fld id="{02DCB9B1-1F0C-4500-9408-8B86C286C7DE}" type="slidenum">
              <a:rPr lang="en-US" altLang="en-US"/>
              <a:pPr>
                <a:defRPr/>
              </a:pPr>
              <a:t>‹#›</a:t>
            </a:fld>
            <a:endParaRPr lang="en-US" altLang="en-US"/>
          </a:p>
        </p:txBody>
      </p:sp>
    </p:spTree>
    <p:extLst>
      <p:ext uri="{BB962C8B-B14F-4D97-AF65-F5344CB8AC3E}">
        <p14:creationId xmlns:p14="http://schemas.microsoft.com/office/powerpoint/2010/main" val="596697925"/>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C15C7781-3712-4491-8285-81D8A7922375}"/>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F16E12F9-6BE9-4A42-AB01-B3181A254A2C}"/>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EC872C4B-EA83-4382-B4A2-8040516E9F8A}"/>
              </a:ext>
            </a:extLst>
          </p:cNvPr>
          <p:cNvSpPr>
            <a:spLocks noGrp="1"/>
          </p:cNvSpPr>
          <p:nvPr>
            <p:ph type="sldNum" sz="quarter" idx="12"/>
          </p:nvPr>
        </p:nvSpPr>
        <p:spPr/>
        <p:txBody>
          <a:bodyPr/>
          <a:lstStyle>
            <a:lvl1pPr>
              <a:defRPr/>
            </a:lvl1pPr>
          </a:lstStyle>
          <a:p>
            <a:pPr>
              <a:defRPr/>
            </a:pPr>
            <a:fld id="{7CA17039-1391-4344-99C4-653DDBA07537}" type="slidenum">
              <a:rPr lang="en-US" altLang="en-US"/>
              <a:pPr>
                <a:defRPr/>
              </a:pPr>
              <a:t>‹#›</a:t>
            </a:fld>
            <a:endParaRPr lang="en-US" altLang="en-US"/>
          </a:p>
        </p:txBody>
      </p:sp>
    </p:spTree>
    <p:extLst>
      <p:ext uri="{BB962C8B-B14F-4D97-AF65-F5344CB8AC3E}">
        <p14:creationId xmlns:p14="http://schemas.microsoft.com/office/powerpoint/2010/main" val="3583428251"/>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94AD13A4-F69D-4D80-9A0A-A5BCF5771AFF}"/>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C25929FB-1D1B-4C99-9566-C4DB61D55B6C}"/>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14561D16-49CA-496B-87EB-5DBD81F3CC47}"/>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0B4A209A-B7C8-4033-A2A4-AA9DF07FD14C}"/>
              </a:ext>
            </a:extLst>
          </p:cNvPr>
          <p:cNvSpPr>
            <a:spLocks noGrp="1"/>
          </p:cNvSpPr>
          <p:nvPr>
            <p:ph type="sldNum" sz="quarter" idx="12"/>
          </p:nvPr>
        </p:nvSpPr>
        <p:spPr/>
        <p:txBody>
          <a:bodyPr/>
          <a:lstStyle>
            <a:lvl1pPr>
              <a:defRPr/>
            </a:lvl1pPr>
          </a:lstStyle>
          <a:p>
            <a:pPr>
              <a:defRPr/>
            </a:pPr>
            <a:fld id="{5B4939D6-1D76-4184-B629-FE9EE64661BB}" type="slidenum">
              <a:rPr lang="en-US" altLang="en-US"/>
              <a:pPr>
                <a:defRPr/>
              </a:pPr>
              <a:t>‹#›</a:t>
            </a:fld>
            <a:endParaRPr lang="en-US" altLang="en-US"/>
          </a:p>
        </p:txBody>
      </p:sp>
    </p:spTree>
    <p:extLst>
      <p:ext uri="{BB962C8B-B14F-4D97-AF65-F5344CB8AC3E}">
        <p14:creationId xmlns:p14="http://schemas.microsoft.com/office/powerpoint/2010/main" val="1797690750"/>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107CD233-78D4-43EF-83B8-17B5FB014E3D}"/>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07636FB8-2D02-4119-95D2-A6607425165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10CF5850-86EB-47CE-BA53-E6FC11E10149}"/>
              </a:ext>
            </a:extLst>
          </p:cNvPr>
          <p:cNvSpPr>
            <a:spLocks noGrp="1"/>
          </p:cNvSpPr>
          <p:nvPr>
            <p:ph type="sldNum" sz="quarter" idx="12"/>
          </p:nvPr>
        </p:nvSpPr>
        <p:spPr/>
        <p:txBody>
          <a:bodyPr/>
          <a:lstStyle>
            <a:lvl1pPr>
              <a:defRPr/>
            </a:lvl1pPr>
          </a:lstStyle>
          <a:p>
            <a:pPr>
              <a:defRPr/>
            </a:pPr>
            <a:fld id="{DAAF3921-D71C-4655-B103-721C2D48EFC7}" type="slidenum">
              <a:rPr lang="en-US" altLang="en-US"/>
              <a:pPr>
                <a:defRPr/>
              </a:pPr>
              <a:t>‹#›</a:t>
            </a:fld>
            <a:endParaRPr lang="en-US" altLang="en-US"/>
          </a:p>
        </p:txBody>
      </p:sp>
    </p:spTree>
    <p:extLst>
      <p:ext uri="{BB962C8B-B14F-4D97-AF65-F5344CB8AC3E}">
        <p14:creationId xmlns:p14="http://schemas.microsoft.com/office/powerpoint/2010/main" val="2792390874"/>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8B655543-1C34-4C31-8D5A-3543B1135F73}"/>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0896D5FD-B791-4081-953E-0F3A6C8747A0}"/>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82D1C82C-571F-4BC6-BD9E-0A3115B93EF0}"/>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F3B6AA37-0125-446D-A0E8-B158769283B3}"/>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617932E0-E622-41AA-951F-73400ADC7CE6}"/>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solidFill>
                  <a:srgbClr val="D38E27"/>
                </a:solidFill>
              </a:defRPr>
            </a:lvl1pPr>
          </a:lstStyle>
          <a:p>
            <a:pPr>
              <a:defRPr/>
            </a:pPr>
            <a:fld id="{058EFD4F-82E1-4F16-91DA-E01B708409E9}"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67D23398-D79F-4EA1-B67A-D277E79AA5B9}"/>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46C143CD-70B7-4CD4-AE47-53A691C65CA8}"/>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9AE51E93-C3FD-471C-961F-F6BACE740BD2}"/>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4702" r:id="rId1"/>
    <p:sldLayoutId id="2147484703" r:id="rId2"/>
    <p:sldLayoutId id="2147484704" r:id="rId3"/>
    <p:sldLayoutId id="2147484699" r:id="rId4"/>
    <p:sldLayoutId id="2147484705" r:id="rId5"/>
    <p:sldLayoutId id="2147484700" r:id="rId6"/>
    <p:sldLayoutId id="2147484706" r:id="rId7"/>
    <p:sldLayoutId id="2147484707" r:id="rId8"/>
    <p:sldLayoutId id="2147484708" r:id="rId9"/>
    <p:sldLayoutId id="2147484701" r:id="rId10"/>
    <p:sldLayoutId id="2147484709"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2EE33996-809C-41A8-A752-7A8547FF8824}"/>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A  Plan  for Effective Witnessing</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2E6892D-CA84-4EA8-8498-0CACE628DB1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1E0E12F-A1D0-443B-956F-FB287FC7507B}"/>
              </a:ext>
            </a:extLst>
          </p:cNvPr>
          <p:cNvSpPr>
            <a:spLocks noGrp="1" noChangeArrowheads="1"/>
          </p:cNvSpPr>
          <p:nvPr>
            <p:ph idx="1"/>
          </p:nvPr>
        </p:nvSpPr>
        <p:spPr>
          <a:xfrm>
            <a:off x="152400" y="1143000"/>
            <a:ext cx="8610600" cy="5715000"/>
          </a:xfrm>
        </p:spPr>
        <p:txBody>
          <a:bodyPr>
            <a:normAutofit fontScale="92500"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God has given you the </a:t>
            </a:r>
            <a:r>
              <a:rPr lang="en-US" sz="4400" b="1">
                <a:solidFill>
                  <a:srgbClr val="990033"/>
                </a:solidFill>
                <a:effectLst>
                  <a:outerShdw blurRad="38100" dist="38100" dir="2700000" algn="tl">
                    <a:srgbClr val="000000">
                      <a:alpha val="43137"/>
                    </a:srgbClr>
                  </a:outerShdw>
                </a:effectLst>
                <a:latin typeface="Arial Narrow" pitchFamily="34" charset="0"/>
              </a:rPr>
              <a:t>privilege of </a:t>
            </a:r>
            <a:r>
              <a:rPr lang="en-US" sz="4400" b="1" u="sng" dirty="0">
                <a:solidFill>
                  <a:srgbClr val="990033"/>
                </a:solidFill>
                <a:effectLst>
                  <a:outerShdw blurRad="38100" dist="38100" dir="2700000" algn="tl">
                    <a:srgbClr val="000000">
                      <a:alpha val="43137"/>
                    </a:srgbClr>
                  </a:outerShdw>
                </a:effectLst>
                <a:latin typeface="Arial Narrow" pitchFamily="34" charset="0"/>
              </a:rPr>
              <a:t>asking</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Mark 11:24 - Therefore I tell you, whatever you ask for in prayer, believe that you have received it, and it will be yours.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4:15-16 - For we do not have a high priest who is unable to sympathize with our weaknesses, but we have one who has been tempted in every way, just as we are — yet was without sin. Let us then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approach the throne of grace with confidence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so that we may receive mercy and find grace to help us in our time of need.</a:t>
            </a:r>
          </a:p>
        </p:txBody>
      </p:sp>
      <p:sp>
        <p:nvSpPr>
          <p:cNvPr id="4" name="Rectangle 3">
            <a:extLst>
              <a:ext uri="{FF2B5EF4-FFF2-40B4-BE49-F238E27FC236}">
                <a16:creationId xmlns:a16="http://schemas.microsoft.com/office/drawing/2014/main" id="{DEE0B1DC-35F0-493F-AE44-1579BFDAF9F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the Plan Works</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30FBFE3-ABFF-42E7-AF03-E09EEA7FB10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69C1591-77DE-42C1-8FB3-297AF4042C9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Understand that our God is an 	</a:t>
            </a:r>
            <a:r>
              <a:rPr lang="en-US" sz="4400" b="1" u="sng" dirty="0">
                <a:solidFill>
                  <a:srgbClr val="990033"/>
                </a:solidFill>
                <a:effectLst>
                  <a:outerShdw blurRad="38100" dist="38100" dir="2700000" algn="tl">
                    <a:srgbClr val="000000">
                      <a:alpha val="43137"/>
                    </a:srgbClr>
                  </a:outerShdw>
                </a:effectLst>
                <a:latin typeface="Arial Narrow" pitchFamily="34" charset="0"/>
              </a:rPr>
              <a:t>awesome</a:t>
            </a:r>
            <a:r>
              <a:rPr lang="en-US" sz="4400" b="1" dirty="0">
                <a:solidFill>
                  <a:srgbClr val="990033"/>
                </a:solidFill>
                <a:effectLst>
                  <a:outerShdw blurRad="38100" dist="38100" dir="2700000" algn="tl">
                    <a:srgbClr val="000000">
                      <a:alpha val="43137"/>
                    </a:srgbClr>
                  </a:outerShdw>
                </a:effectLst>
                <a:latin typeface="Arial Narrow" pitchFamily="34" charset="0"/>
              </a:rPr>
              <a:t> God!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God has given you the privilege 	of </a:t>
            </a:r>
            <a:r>
              <a:rPr lang="en-US" sz="4400" b="1" u="sng" dirty="0">
                <a:solidFill>
                  <a:srgbClr val="990033"/>
                </a:solidFill>
                <a:effectLst>
                  <a:outerShdw blurRad="38100" dist="38100" dir="2700000" algn="tl">
                    <a:srgbClr val="000000">
                      <a:alpha val="43137"/>
                    </a:srgbClr>
                  </a:outerShdw>
                </a:effectLst>
                <a:latin typeface="Arial Narrow" pitchFamily="34" charset="0"/>
              </a:rPr>
              <a:t>asking</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God wants you to represent Him 	with your </a:t>
            </a:r>
            <a:r>
              <a:rPr lang="en-US" sz="4400" b="1" u="sng" dirty="0">
                <a:solidFill>
                  <a:srgbClr val="990033"/>
                </a:solidFill>
                <a:effectLst>
                  <a:outerShdw blurRad="38100" dist="38100" dir="2700000" algn="tl">
                    <a:srgbClr val="000000">
                      <a:alpha val="43137"/>
                    </a:srgbClr>
                  </a:outerShdw>
                </a:effectLst>
                <a:latin typeface="Arial Narrow" pitchFamily="34" charset="0"/>
              </a:rPr>
              <a:t>life</a:t>
            </a:r>
            <a:r>
              <a:rPr lang="en-US" sz="4400" b="1" dirty="0">
                <a:solidFill>
                  <a:srgbClr val="990033"/>
                </a:solidFill>
                <a:effectLst>
                  <a:outerShdw blurRad="38100" dist="38100" dir="2700000" algn="tl">
                    <a:srgbClr val="000000">
                      <a:alpha val="43137"/>
                    </a:srgbClr>
                  </a:outerShdw>
                </a:effectLst>
                <a:latin typeface="Arial Narrow" pitchFamily="34" charset="0"/>
              </a:rPr>
              <a:t> &amp; </a:t>
            </a:r>
            <a:r>
              <a:rPr lang="en-US" sz="4400" b="1" u="sng" dirty="0">
                <a:solidFill>
                  <a:srgbClr val="990033"/>
                </a:solidFill>
                <a:effectLst>
                  <a:outerShdw blurRad="38100" dist="38100" dir="2700000" algn="tl">
                    <a:srgbClr val="000000">
                      <a:alpha val="43137"/>
                    </a:srgbClr>
                  </a:outerShdw>
                </a:effectLst>
                <a:latin typeface="Arial Narrow" pitchFamily="34" charset="0"/>
              </a:rPr>
              <a:t>witness</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AAC108A-DAF4-4A62-9D57-B71A851E19C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the Plan Works</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5EE2B1A-D82B-4DC9-B25C-A7F95987C90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D0800DB-6672-41C4-9DA1-11C970BD770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God wants you to represent Him 	with your </a:t>
            </a:r>
            <a:r>
              <a:rPr lang="en-US" sz="4400" b="1" u="sng" dirty="0">
                <a:solidFill>
                  <a:srgbClr val="990033"/>
                </a:solidFill>
                <a:effectLst>
                  <a:outerShdw blurRad="38100" dist="38100" dir="2700000" algn="tl">
                    <a:srgbClr val="000000">
                      <a:alpha val="43137"/>
                    </a:srgbClr>
                  </a:outerShdw>
                </a:effectLst>
                <a:latin typeface="Arial Narrow" pitchFamily="34" charset="0"/>
              </a:rPr>
              <a:t>life</a:t>
            </a:r>
            <a:r>
              <a:rPr lang="en-US" sz="4400" b="1" dirty="0">
                <a:solidFill>
                  <a:srgbClr val="990033"/>
                </a:solidFill>
                <a:effectLst>
                  <a:outerShdw blurRad="38100" dist="38100" dir="2700000" algn="tl">
                    <a:srgbClr val="000000">
                      <a:alpha val="43137"/>
                    </a:srgbClr>
                  </a:outerShdw>
                </a:effectLst>
                <a:latin typeface="Arial Narrow" pitchFamily="34" charset="0"/>
              </a:rPr>
              <a:t> &amp; </a:t>
            </a:r>
            <a:r>
              <a:rPr lang="en-US" sz="4400" b="1" u="sng" dirty="0">
                <a:solidFill>
                  <a:srgbClr val="990033"/>
                </a:solidFill>
                <a:effectLst>
                  <a:outerShdw blurRad="38100" dist="38100" dir="2700000" algn="tl">
                    <a:srgbClr val="000000">
                      <a:alpha val="43137"/>
                    </a:srgbClr>
                  </a:outerShdw>
                </a:effectLst>
                <a:latin typeface="Arial Narrow" pitchFamily="34" charset="0"/>
              </a:rPr>
              <a:t>witness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You are to be His </a:t>
            </a:r>
            <a:r>
              <a:rPr lang="en-US" sz="4400" b="1" u="sng" dirty="0">
                <a:solidFill>
                  <a:srgbClr val="990033"/>
                </a:solidFill>
                <a:effectLst>
                  <a:outerShdw blurRad="38100" dist="38100" dir="2700000" algn="tl">
                    <a:srgbClr val="000000">
                      <a:alpha val="43137"/>
                    </a:srgbClr>
                  </a:outerShdw>
                </a:effectLst>
                <a:latin typeface="Arial Narrow" pitchFamily="34" charset="0"/>
              </a:rPr>
              <a:t>ambassador</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Corinthians 5:20 - We are therefore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Christ’s ambassadors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as though God were making his appeal through us. We implore you on Christ’s behalf: Be reconciled to God.</a:t>
            </a:r>
          </a:p>
        </p:txBody>
      </p:sp>
      <p:sp>
        <p:nvSpPr>
          <p:cNvPr id="4" name="Rectangle 3">
            <a:extLst>
              <a:ext uri="{FF2B5EF4-FFF2-40B4-BE49-F238E27FC236}">
                <a16:creationId xmlns:a16="http://schemas.microsoft.com/office/drawing/2014/main" id="{F8E91E5E-431F-4D2A-9640-B3ADBF739E1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the Plan Works</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BB753AF-9BC5-4883-9A03-04DF9241AA8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CF5B29E-F8A1-4FB5-8CC3-1C982220B6A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God wants you to represent Him 	with your </a:t>
            </a:r>
            <a:r>
              <a:rPr lang="en-US" sz="4400" b="1" u="sng" dirty="0">
                <a:solidFill>
                  <a:srgbClr val="990033"/>
                </a:solidFill>
                <a:effectLst>
                  <a:outerShdw blurRad="38100" dist="38100" dir="2700000" algn="tl">
                    <a:srgbClr val="000000">
                      <a:alpha val="43137"/>
                    </a:srgbClr>
                  </a:outerShdw>
                </a:effectLst>
                <a:latin typeface="Arial Narrow" pitchFamily="34" charset="0"/>
              </a:rPr>
              <a:t>life</a:t>
            </a:r>
            <a:r>
              <a:rPr lang="en-US" sz="4400" b="1" dirty="0">
                <a:solidFill>
                  <a:srgbClr val="990033"/>
                </a:solidFill>
                <a:effectLst>
                  <a:outerShdw blurRad="38100" dist="38100" dir="2700000" algn="tl">
                    <a:srgbClr val="000000">
                      <a:alpha val="43137"/>
                    </a:srgbClr>
                  </a:outerShdw>
                </a:effectLst>
                <a:latin typeface="Arial Narrow" pitchFamily="34" charset="0"/>
              </a:rPr>
              <a:t> &amp; </a:t>
            </a:r>
            <a:r>
              <a:rPr lang="en-US" sz="4400" b="1" u="sng" dirty="0">
                <a:solidFill>
                  <a:srgbClr val="990033"/>
                </a:solidFill>
                <a:effectLst>
                  <a:outerShdw blurRad="38100" dist="38100" dir="2700000" algn="tl">
                    <a:srgbClr val="000000">
                      <a:alpha val="43137"/>
                    </a:srgbClr>
                  </a:outerShdw>
                </a:effectLst>
                <a:latin typeface="Arial Narrow" pitchFamily="34" charset="0"/>
              </a:rPr>
              <a:t>witness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How do you do it?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28:19-20 - Therefore go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make disciples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of all nations,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baptizing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them in the name of the Father and of the Son and of the Holy Spirit,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teaching them to obey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everything I have commanded you. And surely I am with you always, to the very end of the age.”</a:t>
            </a:r>
          </a:p>
        </p:txBody>
      </p:sp>
      <p:sp>
        <p:nvSpPr>
          <p:cNvPr id="4" name="Rectangle 3">
            <a:extLst>
              <a:ext uri="{FF2B5EF4-FFF2-40B4-BE49-F238E27FC236}">
                <a16:creationId xmlns:a16="http://schemas.microsoft.com/office/drawing/2014/main" id="{ACDEFE55-03EB-4367-9407-CC0C237AA5F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the Plan Works</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1CF1547-A801-4565-B2B1-EA138D33DFF3}"/>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A9C9548-DEB4-4AFF-A84A-61F8F4EF1E2F}"/>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How the Plan Works</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How You Can Put It into Action?</a:t>
            </a:r>
            <a:endParaRPr lang="en-US" sz="2800" b="1" dirty="0">
              <a:solidFill>
                <a:srgbClr val="002060"/>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55DC93D-D931-4C22-8747-58A36EEB5FE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B6BB916-A140-437A-8B40-B34E9CADCB2D}"/>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process.</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39209369-E937-4CEF-9B7D-75E732F609EB}"/>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You Can Put It into Action?</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27AA0A9-E606-49AE-8227-037EFE0EFE42}"/>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AF41ED9-E14E-49FD-9AAE-2712FFC7A319}"/>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process.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a:t>
            </a:r>
            <a:r>
              <a:rPr lang="en-US" sz="4400" b="1" u="sng" dirty="0">
                <a:solidFill>
                  <a:srgbClr val="990033"/>
                </a:solidFill>
                <a:effectLst>
                  <a:outerShdw blurRad="38100" dist="38100" dir="2700000" algn="tl">
                    <a:srgbClr val="000000">
                      <a:alpha val="43137"/>
                    </a:srgbClr>
                  </a:outerShdw>
                </a:effectLst>
                <a:latin typeface="Arial Narrow" pitchFamily="34" charset="0"/>
              </a:rPr>
              <a:t>Prepare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3:15 - . . . in your hearts set apart Christ as Lord. Always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 prepared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to give an answer to everyone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who asks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to give the reason for the hope that you have.</a:t>
            </a:r>
          </a:p>
        </p:txBody>
      </p:sp>
      <p:sp>
        <p:nvSpPr>
          <p:cNvPr id="4" name="Rectangle 3">
            <a:extLst>
              <a:ext uri="{FF2B5EF4-FFF2-40B4-BE49-F238E27FC236}">
                <a16:creationId xmlns:a16="http://schemas.microsoft.com/office/drawing/2014/main" id="{DBE4E185-3BDD-4353-AF93-13E09B9470EF}"/>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You Can Put It into Action?</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445D00A-A89F-48B2-AFF4-E3A49F45F77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18AC535-E382-4903-9FBF-530F46A59F47}"/>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process.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a:t>
            </a:r>
            <a:r>
              <a:rPr lang="en-US" sz="4400" b="1" u="sng" dirty="0">
                <a:solidFill>
                  <a:srgbClr val="990033"/>
                </a:solidFill>
                <a:effectLst>
                  <a:outerShdw blurRad="38100" dist="38100" dir="2700000" algn="tl">
                    <a:srgbClr val="000000">
                      <a:alpha val="43137"/>
                    </a:srgbClr>
                  </a:outerShdw>
                </a:effectLst>
                <a:latin typeface="Arial Narrow" pitchFamily="34" charset="0"/>
              </a:rPr>
              <a:t>Prepare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3:15 - . . . in your hearts set apart Christ as Lord. Always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 prepared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to give an answer to everyone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who asks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to give the reason for the hope that you have.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Timothy 4:2 - Preach the Word;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 prepared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season and out of season; correct, rebuke and encourage — with great patience and careful instruction.</a:t>
            </a:r>
          </a:p>
        </p:txBody>
      </p:sp>
      <p:sp>
        <p:nvSpPr>
          <p:cNvPr id="4" name="Rectangle 3">
            <a:extLst>
              <a:ext uri="{FF2B5EF4-FFF2-40B4-BE49-F238E27FC236}">
                <a16:creationId xmlns:a16="http://schemas.microsoft.com/office/drawing/2014/main" id="{93D1776A-3E29-45D4-91EB-29CCF86974A7}"/>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You Can Put It into Action?</a:t>
            </a: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5C39C7B-258A-410D-9176-2B592032001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3A00D2A-BECE-42FB-9B3D-81C762758C6A}"/>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process.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a:t>
            </a:r>
            <a:r>
              <a:rPr lang="en-US" sz="4400" b="1" u="sng" dirty="0">
                <a:solidFill>
                  <a:srgbClr val="990033"/>
                </a:solidFill>
                <a:effectLst>
                  <a:outerShdw blurRad="38100" dist="38100" dir="2700000" algn="tl">
                    <a:srgbClr val="000000">
                      <a:alpha val="43137"/>
                    </a:srgbClr>
                  </a:outerShdw>
                </a:effectLst>
                <a:latin typeface="Arial Narrow" pitchFamily="34" charset="0"/>
              </a:rPr>
              <a:t>Prepare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Pray for </a:t>
            </a:r>
            <a:r>
              <a:rPr lang="en-US" sz="4400" b="1" u="sng" dirty="0">
                <a:solidFill>
                  <a:srgbClr val="990033"/>
                </a:solidFill>
                <a:effectLst>
                  <a:outerShdw blurRad="38100" dist="38100" dir="2700000" algn="tl">
                    <a:srgbClr val="000000">
                      <a:alpha val="43137"/>
                    </a:srgbClr>
                  </a:outerShdw>
                </a:effectLst>
                <a:latin typeface="Arial Narrow" pitchFamily="34" charset="0"/>
              </a:rPr>
              <a:t>divine</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encounters</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79286A79-550F-4BF0-AC06-21E54491D1FC}"/>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You Can Put It into Action?</a:t>
            </a: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3C858A4-2B4D-4C52-9801-ED4672C8ABB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4A5EB61-B1FB-441A-B2E1-42A81093B934}"/>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process.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a:t>
            </a:r>
            <a:r>
              <a:rPr lang="en-US" sz="4400" b="1" u="sng" dirty="0">
                <a:solidFill>
                  <a:srgbClr val="990033"/>
                </a:solidFill>
                <a:effectLst>
                  <a:outerShdw blurRad="38100" dist="38100" dir="2700000" algn="tl">
                    <a:srgbClr val="000000">
                      <a:alpha val="43137"/>
                    </a:srgbClr>
                  </a:outerShdw>
                </a:effectLst>
                <a:latin typeface="Arial Narrow" pitchFamily="34" charset="0"/>
              </a:rPr>
              <a:t>Prepare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Pray for </a:t>
            </a:r>
            <a:r>
              <a:rPr lang="en-US" sz="4400" b="1" u="sng" dirty="0">
                <a:solidFill>
                  <a:srgbClr val="990033"/>
                </a:solidFill>
                <a:effectLst>
                  <a:outerShdw blurRad="38100" dist="38100" dir="2700000" algn="tl">
                    <a:srgbClr val="000000">
                      <a:alpha val="43137"/>
                    </a:srgbClr>
                  </a:outerShdw>
                </a:effectLst>
                <a:latin typeface="Arial Narrow" pitchFamily="34" charset="0"/>
              </a:rPr>
              <a:t>divine</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encounters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Establish a genuine </a:t>
            </a:r>
            <a:r>
              <a:rPr lang="en-US" sz="4400" b="1" u="sng" dirty="0">
                <a:solidFill>
                  <a:srgbClr val="990033"/>
                </a:solidFill>
                <a:effectLst>
                  <a:outerShdw blurRad="38100" dist="38100" dir="2700000" algn="tl">
                    <a:srgbClr val="000000">
                      <a:alpha val="43137"/>
                    </a:srgbClr>
                  </a:outerShdw>
                </a:effectLst>
                <a:latin typeface="Arial Narrow" pitchFamily="34" charset="0"/>
              </a:rPr>
              <a:t>friendship</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67C61BC3-6955-499A-B45E-23B08EF9D87F}"/>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You Can Put It into Action?</a:t>
            </a: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42B4242-E01E-497B-BC64-AC72DF07061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9210F51-F47E-45FC-82D0-C5B6B0A3E183}"/>
              </a:ext>
            </a:extLst>
          </p:cNvPr>
          <p:cNvSpPr>
            <a:spLocks noGrp="1" noChangeArrowheads="1"/>
          </p:cNvSpPr>
          <p:nvPr>
            <p:ph idx="1"/>
          </p:nvPr>
        </p:nvSpPr>
        <p:spPr>
          <a:xfrm>
            <a:off x="457200" y="11430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28:19-20</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Then Jesus came to them and said, “All authority in heaven and on earth has been given to me. Therefore go and make disciples of all nations, baptizing them in the name of the Father and of the Son and of the Holy Spirit, and teaching them to obey everything I have commanded you. And surely I am with you always, to the very end of the age.”</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55F2280-1D0B-4AD7-8166-EDC4A1EB9133}"/>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C05093C-DF63-425E-B0F3-C20B42F81578}"/>
              </a:ext>
            </a:extLst>
          </p:cNvPr>
          <p:cNvSpPr>
            <a:spLocks noGrp="1" noChangeArrowheads="1"/>
          </p:cNvSpPr>
          <p:nvPr>
            <p:ph idx="1"/>
          </p:nvPr>
        </p:nvSpPr>
        <p:spPr>
          <a:xfrm>
            <a:off x="533400" y="1219200"/>
            <a:ext cx="8229600" cy="51816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The process.</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4. </a:t>
            </a:r>
            <a:r>
              <a:rPr lang="en-US" altLang="en-US" sz="4400" b="1">
                <a:solidFill>
                  <a:srgbClr val="339966"/>
                </a:solidFill>
                <a:effectLst>
                  <a:outerShdw blurRad="38100" dist="38100" dir="2700000" algn="tl">
                    <a:srgbClr val="C0C0C0"/>
                  </a:outerShdw>
                </a:effectLst>
                <a:latin typeface="Arial Narrow" panose="020B0606020202030204" pitchFamily="34" charset="0"/>
              </a:rPr>
              <a:t>Witness</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one who 	testifies; sharing what you have 	personally seen, heard or 	experienced.</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μάρτυς</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p:txBody>
      </p:sp>
      <p:sp>
        <p:nvSpPr>
          <p:cNvPr id="4" name="Rectangle 3">
            <a:extLst>
              <a:ext uri="{FF2B5EF4-FFF2-40B4-BE49-F238E27FC236}">
                <a16:creationId xmlns:a16="http://schemas.microsoft.com/office/drawing/2014/main" id="{0E3B5CF3-FC8F-4E4B-86D2-D7B98001EFAB}"/>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You Can Put It into Action?</a:t>
            </a:r>
            <a:endParaRPr lang="en-US"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04E2944-CB62-4878-BEFB-E1A251FB9E6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C306D1C-4F0F-4496-96CC-10F88B705049}"/>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process.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Put the process into </a:t>
            </a:r>
            <a:r>
              <a:rPr lang="en-US" sz="4400" b="1" u="sng" dirty="0">
                <a:solidFill>
                  <a:srgbClr val="990033"/>
                </a:solidFill>
                <a:effectLst>
                  <a:outerShdw blurRad="38100" dist="38100" dir="2700000" algn="tl">
                    <a:srgbClr val="000000">
                      <a:alpha val="43137"/>
                    </a:srgbClr>
                  </a:outerShdw>
                </a:effectLst>
                <a:latin typeface="Arial Narrow" pitchFamily="34" charset="0"/>
              </a:rPr>
              <a:t>practice</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F434ACEB-0B56-4A83-AAB8-6305D1D9709C}"/>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You Can Put It into Action?</a:t>
            </a:r>
            <a:endParaRPr lang="en-US"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EFF47A7-9EB2-48E4-AD6C-BEEB9FFFD08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DEA40B3-F449-4F81-86DC-D3E25EA905F5}"/>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Put the process into </a:t>
            </a:r>
            <a:r>
              <a:rPr lang="en-US" sz="4400" b="1" u="sng" dirty="0">
                <a:solidFill>
                  <a:srgbClr val="990033"/>
                </a:solidFill>
                <a:effectLst>
                  <a:outerShdw blurRad="38100" dist="38100" dir="2700000" algn="tl">
                    <a:srgbClr val="000000">
                      <a:alpha val="43137"/>
                    </a:srgbClr>
                  </a:outerShdw>
                </a:effectLst>
                <a:latin typeface="Arial Narrow" pitchFamily="34" charset="0"/>
              </a:rPr>
              <a:t>practice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Step 1: Establish your home as 	a </a:t>
            </a:r>
            <a:r>
              <a:rPr lang="en-US" sz="4400" b="1" u="sng" dirty="0">
                <a:solidFill>
                  <a:srgbClr val="990033"/>
                </a:solidFill>
                <a:effectLst>
                  <a:outerShdw blurRad="38100" dist="38100" dir="2700000" algn="tl">
                    <a:srgbClr val="000000">
                      <a:alpha val="43137"/>
                    </a:srgbClr>
                  </a:outerShdw>
                </a:effectLst>
                <a:latin typeface="Arial Narrow" pitchFamily="34" charset="0"/>
              </a:rPr>
              <a:t>lighthouse</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6AE34F8D-3EE7-41D7-AF0A-DD03CA7D0490}"/>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You Can Put It into Action?</a:t>
            </a:r>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6C7EBB5-723E-42DD-AC66-213EF2CD6D2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4F2DC7A-AC11-4FCD-9F0C-B65999DD88AE}"/>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Put the process into </a:t>
            </a:r>
            <a:r>
              <a:rPr lang="en-US" sz="4400" b="1" u="sng" dirty="0">
                <a:solidFill>
                  <a:srgbClr val="990033"/>
                </a:solidFill>
                <a:effectLst>
                  <a:outerShdw blurRad="38100" dist="38100" dir="2700000" algn="tl">
                    <a:srgbClr val="000000">
                      <a:alpha val="43137"/>
                    </a:srgbClr>
                  </a:outerShdw>
                </a:effectLst>
                <a:latin typeface="Arial Narrow" pitchFamily="34" charset="0"/>
              </a:rPr>
              <a:t>practice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Step 1: Establish your home as 	a </a:t>
            </a:r>
            <a:r>
              <a:rPr lang="en-US" sz="4400" b="1" u="sng" dirty="0">
                <a:solidFill>
                  <a:srgbClr val="990033"/>
                </a:solidFill>
                <a:effectLst>
                  <a:outerShdw blurRad="38100" dist="38100" dir="2700000" algn="tl">
                    <a:srgbClr val="000000">
                      <a:alpha val="43137"/>
                    </a:srgbClr>
                  </a:outerShdw>
                </a:effectLst>
                <a:latin typeface="Arial Narrow" pitchFamily="34" charset="0"/>
              </a:rPr>
              <a:t>lighthouse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Step 2: Prayer walk your 	</a:t>
            </a:r>
            <a:r>
              <a:rPr lang="en-US" sz="4400" b="1" u="sng" dirty="0">
                <a:solidFill>
                  <a:srgbClr val="990033"/>
                </a:solidFill>
                <a:effectLst>
                  <a:outerShdw blurRad="38100" dist="38100" dir="2700000" algn="tl">
                    <a:srgbClr val="000000">
                      <a:alpha val="43137"/>
                    </a:srgbClr>
                  </a:outerShdw>
                </a:effectLst>
                <a:latin typeface="Arial Narrow" pitchFamily="34" charset="0"/>
              </a:rPr>
              <a:t>perimeter</a:t>
            </a:r>
            <a:r>
              <a:rPr lang="en-US" sz="4400" b="1" dirty="0">
                <a:solidFill>
                  <a:srgbClr val="990033"/>
                </a:solidFill>
                <a:effectLst>
                  <a:outerShdw blurRad="38100" dist="38100" dir="2700000" algn="tl">
                    <a:srgbClr val="000000">
                      <a:alpha val="43137"/>
                    </a:srgbClr>
                  </a:outerShdw>
                </a:effectLst>
                <a:latin typeface="Arial Narrow" pitchFamily="34" charset="0"/>
              </a:rPr>
              <a:t> of faith.</a:t>
            </a:r>
          </a:p>
        </p:txBody>
      </p:sp>
      <p:sp>
        <p:nvSpPr>
          <p:cNvPr id="4" name="Rectangle 3">
            <a:extLst>
              <a:ext uri="{FF2B5EF4-FFF2-40B4-BE49-F238E27FC236}">
                <a16:creationId xmlns:a16="http://schemas.microsoft.com/office/drawing/2014/main" id="{AE3F91AB-2180-4D13-935D-5AED54224E39}"/>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You Can Put It into Action?</a:t>
            </a:r>
            <a:endParaRPr lang="en-US" dirty="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E2B3877-1329-47C3-A2D8-B3B35FD8AE99}"/>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DB8D837-FF64-4695-BD13-8AAF729DB6FB}"/>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Put the process into </a:t>
            </a:r>
            <a:r>
              <a:rPr lang="en-US" sz="4400" b="1" u="sng" dirty="0">
                <a:solidFill>
                  <a:srgbClr val="990033"/>
                </a:solidFill>
                <a:effectLst>
                  <a:outerShdw blurRad="38100" dist="38100" dir="2700000" algn="tl">
                    <a:srgbClr val="000000">
                      <a:alpha val="43137"/>
                    </a:srgbClr>
                  </a:outerShdw>
                </a:effectLst>
                <a:latin typeface="Arial Narrow" pitchFamily="34" charset="0"/>
              </a:rPr>
              <a:t>practice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Step 1: Establish your home as 	a </a:t>
            </a:r>
            <a:r>
              <a:rPr lang="en-US" sz="4400" b="1" u="sng" dirty="0">
                <a:solidFill>
                  <a:srgbClr val="990033"/>
                </a:solidFill>
                <a:effectLst>
                  <a:outerShdw blurRad="38100" dist="38100" dir="2700000" algn="tl">
                    <a:srgbClr val="000000">
                      <a:alpha val="43137"/>
                    </a:srgbClr>
                  </a:outerShdw>
                </a:effectLst>
                <a:latin typeface="Arial Narrow" pitchFamily="34" charset="0"/>
              </a:rPr>
              <a:t>lighthouse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Step 2: Prayer walk your 	</a:t>
            </a:r>
            <a:r>
              <a:rPr lang="en-US" sz="4400" b="1" u="sng" dirty="0">
                <a:solidFill>
                  <a:srgbClr val="990033"/>
                </a:solidFill>
                <a:effectLst>
                  <a:outerShdw blurRad="38100" dist="38100" dir="2700000" algn="tl">
                    <a:srgbClr val="000000">
                      <a:alpha val="43137"/>
                    </a:srgbClr>
                  </a:outerShdw>
                </a:effectLst>
                <a:latin typeface="Arial Narrow" pitchFamily="34" charset="0"/>
              </a:rPr>
              <a:t>perimeter</a:t>
            </a:r>
            <a:r>
              <a:rPr lang="en-US" sz="4400" b="1" dirty="0">
                <a:solidFill>
                  <a:srgbClr val="990033"/>
                </a:solidFill>
                <a:effectLst>
                  <a:outerShdw blurRad="38100" dist="38100" dir="2700000" algn="tl">
                    <a:srgbClr val="000000">
                      <a:alpha val="43137"/>
                    </a:srgbClr>
                  </a:outerShdw>
                </a:effectLst>
                <a:latin typeface="Arial Narrow" pitchFamily="34" charset="0"/>
              </a:rPr>
              <a:t> of faith.</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Step 3: Build a </a:t>
            </a:r>
            <a:r>
              <a:rPr lang="en-US" sz="4400" b="1" u="sng" dirty="0">
                <a:solidFill>
                  <a:srgbClr val="990033"/>
                </a:solidFill>
                <a:effectLst>
                  <a:outerShdw blurRad="38100" dist="38100" dir="2700000" algn="tl">
                    <a:srgbClr val="000000">
                      <a:alpha val="43137"/>
                    </a:srgbClr>
                  </a:outerShdw>
                </a:effectLst>
                <a:latin typeface="Arial Narrow" pitchFamily="34" charset="0"/>
              </a:rPr>
              <a:t>bridge</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5A7C10E9-A9E0-4E4F-86E8-9FAE2165EA9F}"/>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You Can Put It into Action?</a:t>
            </a:r>
            <a:endParaRPr lang="en-US" dirty="0"/>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E436B3D-99E6-4D6C-BCC4-F6D55F74541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14A07A0-CAF7-4B69-BE2E-F705A609ECBA}"/>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Put the process into </a:t>
            </a:r>
            <a:r>
              <a:rPr lang="en-US" sz="4400" b="1" u="sng" dirty="0">
                <a:solidFill>
                  <a:srgbClr val="990033"/>
                </a:solidFill>
                <a:effectLst>
                  <a:outerShdw blurRad="38100" dist="38100" dir="2700000" algn="tl">
                    <a:srgbClr val="000000">
                      <a:alpha val="43137"/>
                    </a:srgbClr>
                  </a:outerShdw>
                </a:effectLst>
                <a:latin typeface="Arial Narrow" pitchFamily="34" charset="0"/>
              </a:rPr>
              <a:t>practice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Step 3: Build a </a:t>
            </a:r>
            <a:r>
              <a:rPr lang="en-US" sz="4400" b="1" u="sng" dirty="0">
                <a:solidFill>
                  <a:srgbClr val="990033"/>
                </a:solidFill>
                <a:effectLst>
                  <a:outerShdw blurRad="38100" dist="38100" dir="2700000" algn="tl">
                    <a:srgbClr val="000000">
                      <a:alpha val="43137"/>
                    </a:srgbClr>
                  </a:outerShdw>
                </a:effectLst>
                <a:latin typeface="Arial Narrow" pitchFamily="34" charset="0"/>
              </a:rPr>
              <a:t>bridge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Ask for prayer requests - write 		them down.</a:t>
            </a:r>
          </a:p>
        </p:txBody>
      </p:sp>
      <p:sp>
        <p:nvSpPr>
          <p:cNvPr id="4" name="Rectangle 3">
            <a:extLst>
              <a:ext uri="{FF2B5EF4-FFF2-40B4-BE49-F238E27FC236}">
                <a16:creationId xmlns:a16="http://schemas.microsoft.com/office/drawing/2014/main" id="{E2CBC039-F5CA-4BD2-85BA-FC6181A70299}"/>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You Can Put It into Action?</a:t>
            </a:r>
            <a:endParaRPr lang="en-US" dirty="0"/>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19105F7-8E23-43D6-975C-A956FB9B6BA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2CA7276-8A6B-4659-97A1-940217978FB8}"/>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Put the process into </a:t>
            </a:r>
            <a:r>
              <a:rPr lang="en-US" sz="4400" b="1" u="sng" dirty="0">
                <a:solidFill>
                  <a:srgbClr val="990033"/>
                </a:solidFill>
                <a:effectLst>
                  <a:outerShdw blurRad="38100" dist="38100" dir="2700000" algn="tl">
                    <a:srgbClr val="000000">
                      <a:alpha val="43137"/>
                    </a:srgbClr>
                  </a:outerShdw>
                </a:effectLst>
                <a:latin typeface="Arial Narrow" pitchFamily="34" charset="0"/>
              </a:rPr>
              <a:t>practice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Step 3: Build a </a:t>
            </a:r>
            <a:r>
              <a:rPr lang="en-US" sz="4400" b="1" u="sng" dirty="0">
                <a:solidFill>
                  <a:srgbClr val="990033"/>
                </a:solidFill>
                <a:effectLst>
                  <a:outerShdw blurRad="38100" dist="38100" dir="2700000" algn="tl">
                    <a:srgbClr val="000000">
                      <a:alpha val="43137"/>
                    </a:srgbClr>
                  </a:outerShdw>
                </a:effectLst>
                <a:latin typeface="Arial Narrow" pitchFamily="34" charset="0"/>
              </a:rPr>
              <a:t>bridge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Ask for prayer requests - write 		them down.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Ask for notification </a:t>
            </a:r>
            <a:r>
              <a:rPr lang="en-US" sz="4400" b="1">
                <a:solidFill>
                  <a:srgbClr val="990033"/>
                </a:solidFill>
                <a:effectLst>
                  <a:outerShdw blurRad="38100" dist="38100" dir="2700000" algn="tl">
                    <a:srgbClr val="000000">
                      <a:alpha val="43137"/>
                    </a:srgbClr>
                  </a:outerShdw>
                </a:effectLst>
                <a:latin typeface="Arial Narrow" pitchFamily="34" charset="0"/>
              </a:rPr>
              <a:t>of ans-</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a:solidFill>
                  <a:srgbClr val="990033"/>
                </a:solidFill>
                <a:effectLst>
                  <a:outerShdw blurRad="38100" dist="38100" dir="2700000" algn="tl">
                    <a:srgbClr val="000000">
                      <a:alpha val="43137"/>
                    </a:srgbClr>
                  </a:outerShdw>
                </a:effectLst>
                <a:latin typeface="Arial Narrow" pitchFamily="34" charset="0"/>
              </a:rPr>
              <a:t>		wered </a:t>
            </a:r>
            <a:r>
              <a:rPr lang="en-US" sz="4400" b="1" dirty="0">
                <a:solidFill>
                  <a:srgbClr val="990033"/>
                </a:solidFill>
                <a:effectLst>
                  <a:outerShdw blurRad="38100" dist="38100" dir="2700000" algn="tl">
                    <a:srgbClr val="000000">
                      <a:alpha val="43137"/>
                    </a:srgbClr>
                  </a:outerShdw>
                </a:effectLst>
                <a:latin typeface="Arial Narrow" pitchFamily="34" charset="0"/>
              </a:rPr>
              <a:t>prayer.</a:t>
            </a:r>
          </a:p>
        </p:txBody>
      </p:sp>
      <p:sp>
        <p:nvSpPr>
          <p:cNvPr id="4" name="Rectangle 3">
            <a:extLst>
              <a:ext uri="{FF2B5EF4-FFF2-40B4-BE49-F238E27FC236}">
                <a16:creationId xmlns:a16="http://schemas.microsoft.com/office/drawing/2014/main" id="{47C7C0B6-234A-4CC2-8AA2-3551678EC144}"/>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You Can Put It into Action?</a:t>
            </a:r>
            <a:endParaRPr lang="en-US" dirty="0"/>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BEC272A-2587-4108-B398-D23DFEC11E8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9CD1B0C-3055-40DD-B1F8-7876E70CAC8D}"/>
              </a:ext>
            </a:extLst>
          </p:cNvPr>
          <p:cNvSpPr>
            <a:spLocks noGrp="1" noChangeArrowheads="1"/>
          </p:cNvSpPr>
          <p:nvPr>
            <p:ph idx="1"/>
          </p:nvPr>
        </p:nvSpPr>
        <p:spPr>
          <a:xfrm>
            <a:off x="533400" y="1219200"/>
            <a:ext cx="8229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Put the process into </a:t>
            </a:r>
            <a:r>
              <a:rPr lang="en-US" sz="4400" b="1" u="sng" dirty="0">
                <a:solidFill>
                  <a:srgbClr val="990033"/>
                </a:solidFill>
                <a:effectLst>
                  <a:outerShdw blurRad="38100" dist="38100" dir="2700000" algn="tl">
                    <a:srgbClr val="000000">
                      <a:alpha val="43137"/>
                    </a:srgbClr>
                  </a:outerShdw>
                </a:effectLst>
                <a:latin typeface="Arial Narrow" pitchFamily="34" charset="0"/>
              </a:rPr>
              <a:t>practice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Step 3: Build a </a:t>
            </a:r>
            <a:r>
              <a:rPr lang="en-US" sz="4400" b="1" u="sng" dirty="0">
                <a:solidFill>
                  <a:srgbClr val="990033"/>
                </a:solidFill>
                <a:effectLst>
                  <a:outerShdw blurRad="38100" dist="38100" dir="2700000" algn="tl">
                    <a:srgbClr val="000000">
                      <a:alpha val="43137"/>
                    </a:srgbClr>
                  </a:outerShdw>
                </a:effectLst>
                <a:latin typeface="Arial Narrow" pitchFamily="34" charset="0"/>
              </a:rPr>
              <a:t>bridge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Ask for prayer requests - write 		them down.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Ask for notification </a:t>
            </a:r>
            <a:r>
              <a:rPr lang="en-US" sz="4400" b="1">
                <a:solidFill>
                  <a:srgbClr val="990033"/>
                </a:solidFill>
                <a:effectLst>
                  <a:outerShdw blurRad="38100" dist="38100" dir="2700000" algn="tl">
                    <a:srgbClr val="000000">
                      <a:alpha val="43137"/>
                    </a:srgbClr>
                  </a:outerShdw>
                </a:effectLst>
                <a:latin typeface="Arial Narrow" pitchFamily="34" charset="0"/>
              </a:rPr>
              <a:t>of ans-			wered </a:t>
            </a:r>
            <a:r>
              <a:rPr lang="en-US" sz="4400" b="1" dirty="0">
                <a:solidFill>
                  <a:srgbClr val="990033"/>
                </a:solidFill>
                <a:effectLst>
                  <a:outerShdw blurRad="38100" dist="38100" dir="2700000" algn="tl">
                    <a:srgbClr val="000000">
                      <a:alpha val="43137"/>
                    </a:srgbClr>
                  </a:outerShdw>
                </a:effectLst>
                <a:latin typeface="Arial Narrow" pitchFamily="34" charset="0"/>
              </a:rPr>
              <a:t>prayer.</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c. Check in with them often.</a:t>
            </a:r>
          </a:p>
        </p:txBody>
      </p:sp>
      <p:sp>
        <p:nvSpPr>
          <p:cNvPr id="4" name="Rectangle 3">
            <a:extLst>
              <a:ext uri="{FF2B5EF4-FFF2-40B4-BE49-F238E27FC236}">
                <a16:creationId xmlns:a16="http://schemas.microsoft.com/office/drawing/2014/main" id="{15B23EE9-C775-413F-866F-FE936D05799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You Can Put It into Action?</a:t>
            </a:r>
            <a:endParaRPr lang="en-US" dirty="0"/>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4FE006B-E088-4718-8894-DD2D88C72034}"/>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C5757AA-6C27-46EE-BAB9-FF816B26E0BC}"/>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Put the process into </a:t>
            </a:r>
            <a:r>
              <a:rPr lang="en-US" sz="4400" b="1" u="sng" dirty="0">
                <a:solidFill>
                  <a:srgbClr val="990033"/>
                </a:solidFill>
                <a:effectLst>
                  <a:outerShdw blurRad="38100" dist="38100" dir="2700000" algn="tl">
                    <a:srgbClr val="000000">
                      <a:alpha val="43137"/>
                    </a:srgbClr>
                  </a:outerShdw>
                </a:effectLst>
                <a:latin typeface="Arial Narrow" pitchFamily="34" charset="0"/>
              </a:rPr>
              <a:t>practice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Step 3: Build a </a:t>
            </a:r>
            <a:r>
              <a:rPr lang="en-US" sz="4400" b="1" u="sng" dirty="0">
                <a:solidFill>
                  <a:srgbClr val="990033"/>
                </a:solidFill>
                <a:effectLst>
                  <a:outerShdw blurRad="38100" dist="38100" dir="2700000" algn="tl">
                    <a:srgbClr val="000000">
                      <a:alpha val="43137"/>
                    </a:srgbClr>
                  </a:outerShdw>
                </a:effectLst>
                <a:latin typeface="Arial Narrow" pitchFamily="34" charset="0"/>
              </a:rPr>
              <a:t>bridge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Step 4: Reach out.</a:t>
            </a:r>
          </a:p>
        </p:txBody>
      </p:sp>
      <p:sp>
        <p:nvSpPr>
          <p:cNvPr id="4" name="Rectangle 3">
            <a:extLst>
              <a:ext uri="{FF2B5EF4-FFF2-40B4-BE49-F238E27FC236}">
                <a16:creationId xmlns:a16="http://schemas.microsoft.com/office/drawing/2014/main" id="{1031CDCB-EE80-40D0-BA2B-30E3015DE0E9}"/>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You Can Put It into Action?</a:t>
            </a:r>
            <a:endParaRPr lang="en-US" dirty="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805529B-436F-4852-A1E7-723C28664A3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D7496F2-D62E-44A7-874C-17FA7356979F}"/>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Put the process into </a:t>
            </a:r>
            <a:r>
              <a:rPr lang="en-US" sz="4400" b="1" u="sng" dirty="0">
                <a:solidFill>
                  <a:srgbClr val="990033"/>
                </a:solidFill>
                <a:effectLst>
                  <a:outerShdw blurRad="38100" dist="38100" dir="2700000" algn="tl">
                    <a:srgbClr val="000000">
                      <a:alpha val="43137"/>
                    </a:srgbClr>
                  </a:outerShdw>
                </a:effectLst>
                <a:latin typeface="Arial Narrow" pitchFamily="34" charset="0"/>
              </a:rPr>
              <a:t>practice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Step 3: Build a </a:t>
            </a:r>
            <a:r>
              <a:rPr lang="en-US" sz="4400" b="1" u="sng" dirty="0">
                <a:solidFill>
                  <a:srgbClr val="990033"/>
                </a:solidFill>
                <a:effectLst>
                  <a:outerShdw blurRad="38100" dist="38100" dir="2700000" algn="tl">
                    <a:srgbClr val="000000">
                      <a:alpha val="43137"/>
                    </a:srgbClr>
                  </a:outerShdw>
                </a:effectLst>
                <a:latin typeface="Arial Narrow" pitchFamily="34" charset="0"/>
              </a:rPr>
              <a:t>bridge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Step 4: Reach out.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5.  Step 5: </a:t>
            </a:r>
            <a:r>
              <a:rPr lang="en-US" sz="4400" b="1" u="sng" dirty="0">
                <a:solidFill>
                  <a:srgbClr val="990033"/>
                </a:solidFill>
                <a:effectLst>
                  <a:outerShdw blurRad="38100" dist="38100" dir="2700000" algn="tl">
                    <a:srgbClr val="000000">
                      <a:alpha val="43137"/>
                    </a:srgbClr>
                  </a:outerShdw>
                </a:effectLst>
                <a:latin typeface="Arial Narrow" pitchFamily="34" charset="0"/>
              </a:rPr>
              <a:t>Share</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D07126FD-9608-4B17-A950-47E41DEC3DC7}"/>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You Can Put It into Action?</a:t>
            </a:r>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EF7CEB-7FE0-4E4A-9E5C-DB71376BCBA8}"/>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2A5B82C-D66D-42C7-8186-D12A2503129C}"/>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How the Plan Works</a:t>
            </a:r>
            <a:endParaRPr lang="en-US" sz="2800" b="1" dirty="0">
              <a:solidFill>
                <a:srgbClr val="002060"/>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6C7A9EB-E3DA-402A-9904-33F8679E1F7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2B6DF7B-15A7-4B9F-B3AC-1614EFA3E966}"/>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Put the process into </a:t>
            </a:r>
            <a:r>
              <a:rPr lang="en-US" sz="4400" b="1" u="sng" dirty="0">
                <a:solidFill>
                  <a:srgbClr val="990033"/>
                </a:solidFill>
                <a:effectLst>
                  <a:outerShdw blurRad="38100" dist="38100" dir="2700000" algn="tl">
                    <a:srgbClr val="000000">
                      <a:alpha val="43137"/>
                    </a:srgbClr>
                  </a:outerShdw>
                </a:effectLst>
                <a:latin typeface="Arial Narrow" pitchFamily="34" charset="0"/>
              </a:rPr>
              <a:t>practice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5.  Step 5: </a:t>
            </a:r>
            <a:r>
              <a:rPr lang="en-US" sz="4400" b="1" u="sng" dirty="0">
                <a:solidFill>
                  <a:srgbClr val="990033"/>
                </a:solidFill>
                <a:effectLst>
                  <a:outerShdw blurRad="38100" dist="38100" dir="2700000" algn="tl">
                    <a:srgbClr val="000000">
                      <a:alpha val="43137"/>
                    </a:srgbClr>
                  </a:outerShdw>
                </a:effectLst>
                <a:latin typeface="Arial Narrow" pitchFamily="34" charset="0"/>
              </a:rPr>
              <a:t>Share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Your faith.</a:t>
            </a:r>
          </a:p>
        </p:txBody>
      </p:sp>
      <p:sp>
        <p:nvSpPr>
          <p:cNvPr id="4" name="Rectangle 3">
            <a:extLst>
              <a:ext uri="{FF2B5EF4-FFF2-40B4-BE49-F238E27FC236}">
                <a16:creationId xmlns:a16="http://schemas.microsoft.com/office/drawing/2014/main" id="{DBE06247-151D-465B-94F0-9A27FEB631FD}"/>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You Can Put It into Action?</a:t>
            </a:r>
            <a:endParaRPr lang="en-US" dirty="0"/>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7DC8477-F4D6-4833-A686-CADDA6E90C2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4B0D03C-CCCE-42C6-BD81-53FD84537623}"/>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Put the process into </a:t>
            </a:r>
            <a:r>
              <a:rPr lang="en-US" sz="4400" b="1" u="sng" dirty="0">
                <a:solidFill>
                  <a:srgbClr val="990033"/>
                </a:solidFill>
                <a:effectLst>
                  <a:outerShdw blurRad="38100" dist="38100" dir="2700000" algn="tl">
                    <a:srgbClr val="000000">
                      <a:alpha val="43137"/>
                    </a:srgbClr>
                  </a:outerShdw>
                </a:effectLst>
                <a:latin typeface="Arial Narrow" pitchFamily="34" charset="0"/>
              </a:rPr>
              <a:t>practice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5.  Step 5: </a:t>
            </a:r>
            <a:r>
              <a:rPr lang="en-US" sz="4400" b="1" u="sng" dirty="0">
                <a:solidFill>
                  <a:srgbClr val="990033"/>
                </a:solidFill>
                <a:effectLst>
                  <a:outerShdw blurRad="38100" dist="38100" dir="2700000" algn="tl">
                    <a:srgbClr val="000000">
                      <a:alpha val="43137"/>
                    </a:srgbClr>
                  </a:outerShdw>
                </a:effectLst>
                <a:latin typeface="Arial Narrow" pitchFamily="34" charset="0"/>
              </a:rPr>
              <a:t>Share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Your faith.</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The gospel.</a:t>
            </a:r>
          </a:p>
        </p:txBody>
      </p:sp>
      <p:sp>
        <p:nvSpPr>
          <p:cNvPr id="4" name="Rectangle 3">
            <a:extLst>
              <a:ext uri="{FF2B5EF4-FFF2-40B4-BE49-F238E27FC236}">
                <a16:creationId xmlns:a16="http://schemas.microsoft.com/office/drawing/2014/main" id="{55E88871-4626-4FA1-B7FC-646B36F2D58A}"/>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You Can Put It into Action?</a:t>
            </a:r>
            <a:endParaRPr lang="en-US" dirty="0"/>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B557F08-6E3B-45FF-8BB2-AF027824121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BB832BB-0DB0-4C1A-BDD0-5D3467233888}"/>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Put the process into </a:t>
            </a:r>
            <a:r>
              <a:rPr lang="en-US" sz="4400" b="1" u="sng" dirty="0">
                <a:solidFill>
                  <a:srgbClr val="990033"/>
                </a:solidFill>
                <a:effectLst>
                  <a:outerShdw blurRad="38100" dist="38100" dir="2700000" algn="tl">
                    <a:srgbClr val="000000">
                      <a:alpha val="43137"/>
                    </a:srgbClr>
                  </a:outerShdw>
                </a:effectLst>
                <a:latin typeface="Arial Narrow" pitchFamily="34" charset="0"/>
              </a:rPr>
              <a:t>practice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5.  Step 5: </a:t>
            </a:r>
            <a:r>
              <a:rPr lang="en-US" sz="4400" b="1" u="sng" dirty="0">
                <a:solidFill>
                  <a:srgbClr val="990033"/>
                </a:solidFill>
                <a:effectLst>
                  <a:outerShdw blurRad="38100" dist="38100" dir="2700000" algn="tl">
                    <a:srgbClr val="000000">
                      <a:alpha val="43137"/>
                    </a:srgbClr>
                  </a:outerShdw>
                </a:effectLst>
                <a:latin typeface="Arial Narrow" pitchFamily="34" charset="0"/>
              </a:rPr>
              <a:t>Share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Your faith.</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The </a:t>
            </a:r>
            <a:r>
              <a:rPr lang="en-US" sz="4400" b="1">
                <a:solidFill>
                  <a:srgbClr val="990033"/>
                </a:solidFill>
                <a:effectLst>
                  <a:outerShdw blurRad="38100" dist="38100" dir="2700000" algn="tl">
                    <a:srgbClr val="000000">
                      <a:alpha val="43137"/>
                    </a:srgbClr>
                  </a:outerShdw>
                </a:effectLst>
                <a:latin typeface="Arial Narrow" pitchFamily="34" charset="0"/>
              </a:rPr>
              <a:t>gospel.</a:t>
            </a: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Website presentation</a:t>
            </a:r>
          </a:p>
          <a:p>
            <a:pPr marL="609600" indent="-609600" algn="ctr" eaLnBrk="1" fontAlgn="auto" hangingPunct="1">
              <a:spcAft>
                <a:spcPts val="0"/>
              </a:spcAft>
              <a:buFont typeface="Wingdings 2" panose="05020102010507070707" pitchFamily="18" charset="2"/>
              <a:buNone/>
              <a:defRPr/>
            </a:pPr>
            <a:r>
              <a:rPr lang="en-US" sz="2800" b="1" u="sng">
                <a:solidFill>
                  <a:srgbClr val="0033C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ConnectionWithGod.Org</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F5A8E036-BF61-4184-BCBD-BCB30CE22D2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You Can Put It into Action?</a:t>
            </a:r>
            <a:endParaRPr lang="en-US" dirty="0"/>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5902932-F494-4001-B023-0DDEF793D076}"/>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8B8E638-F96D-4F5F-9035-90CF3FB12903}"/>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Put the process into </a:t>
            </a:r>
            <a:r>
              <a:rPr lang="en-US" sz="4400" b="1" u="sng" dirty="0">
                <a:solidFill>
                  <a:srgbClr val="990033"/>
                </a:solidFill>
                <a:effectLst>
                  <a:outerShdw blurRad="38100" dist="38100" dir="2700000" algn="tl">
                    <a:srgbClr val="000000">
                      <a:alpha val="43137"/>
                    </a:srgbClr>
                  </a:outerShdw>
                </a:effectLst>
                <a:latin typeface="Arial Narrow" pitchFamily="34" charset="0"/>
              </a:rPr>
              <a:t>practice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5.  Step 5: </a:t>
            </a:r>
            <a:r>
              <a:rPr lang="en-US" sz="4400" b="1" u="sng" dirty="0">
                <a:solidFill>
                  <a:srgbClr val="990033"/>
                </a:solidFill>
                <a:effectLst>
                  <a:outerShdw blurRad="38100" dist="38100" dir="2700000" algn="tl">
                    <a:srgbClr val="000000">
                      <a:alpha val="43137"/>
                    </a:srgbClr>
                  </a:outerShdw>
                </a:effectLst>
                <a:latin typeface="Arial Narrow" pitchFamily="34" charset="0"/>
              </a:rPr>
              <a:t>Share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Your faith.</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The </a:t>
            </a:r>
            <a:r>
              <a:rPr lang="en-US" sz="4400" b="1">
                <a:solidFill>
                  <a:srgbClr val="990033"/>
                </a:solidFill>
                <a:effectLst>
                  <a:outerShdw blurRad="38100" dist="38100" dir="2700000" algn="tl">
                    <a:srgbClr val="000000">
                      <a:alpha val="43137"/>
                    </a:srgbClr>
                  </a:outerShdw>
                </a:effectLst>
                <a:latin typeface="Arial Narrow" pitchFamily="34" charset="0"/>
              </a:rPr>
              <a:t>gospel.</a:t>
            </a: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Study Bible Messages</a:t>
            </a:r>
          </a:p>
          <a:p>
            <a:pPr marL="609600" indent="-609600" algn="ctr" eaLnBrk="1" fontAlgn="auto" hangingPunct="1">
              <a:spcAft>
                <a:spcPts val="0"/>
              </a:spcAft>
              <a:buFont typeface="Wingdings 2" panose="05020102010507070707" pitchFamily="18" charset="2"/>
              <a:buNone/>
              <a:defRPr/>
            </a:pPr>
            <a:r>
              <a:rPr lang="en-US" sz="2800" b="1" u="sng">
                <a:solidFill>
                  <a:srgbClr val="0033C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BibleLifeMessages.Org</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992F37FA-44EE-41AE-8C92-5BB8D37421D0}"/>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You Can Put It into Action?</a:t>
            </a:r>
            <a:endParaRPr lang="en-US" dirty="0"/>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CC44508-3FFD-4B34-9CA1-6F4A40175602}"/>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316E928-8205-4D5D-BA2B-728A5CE2449B}"/>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Put the process into </a:t>
            </a:r>
            <a:r>
              <a:rPr lang="en-US" sz="4400" b="1" u="sng" dirty="0">
                <a:solidFill>
                  <a:srgbClr val="990033"/>
                </a:solidFill>
                <a:effectLst>
                  <a:outerShdw blurRad="38100" dist="38100" dir="2700000" algn="tl">
                    <a:srgbClr val="000000">
                      <a:alpha val="43137"/>
                    </a:srgbClr>
                  </a:outerShdw>
                </a:effectLst>
                <a:latin typeface="Arial Narrow" pitchFamily="34" charset="0"/>
              </a:rPr>
              <a:t>practice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5.  Step 5: </a:t>
            </a:r>
            <a:r>
              <a:rPr lang="en-US" sz="4400" b="1" u="sng" dirty="0">
                <a:solidFill>
                  <a:srgbClr val="990033"/>
                </a:solidFill>
                <a:effectLst>
                  <a:outerShdw blurRad="38100" dist="38100" dir="2700000" algn="tl">
                    <a:srgbClr val="000000">
                      <a:alpha val="43137"/>
                    </a:srgbClr>
                  </a:outerShdw>
                </a:effectLst>
                <a:latin typeface="Arial Narrow" pitchFamily="34" charset="0"/>
              </a:rPr>
              <a:t>Share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Your faith.</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The </a:t>
            </a:r>
            <a:r>
              <a:rPr lang="en-US" sz="4400" b="1">
                <a:solidFill>
                  <a:srgbClr val="990033"/>
                </a:solidFill>
                <a:effectLst>
                  <a:outerShdw blurRad="38100" dist="38100" dir="2700000" algn="tl">
                    <a:srgbClr val="000000">
                      <a:alpha val="43137"/>
                    </a:srgbClr>
                  </a:outerShdw>
                </a:effectLst>
                <a:latin typeface="Arial Narrow" pitchFamily="34" charset="0"/>
              </a:rPr>
              <a:t>gospel.</a:t>
            </a: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Invite them to a small group or Sunday Worship</a:t>
            </a:r>
          </a:p>
        </p:txBody>
      </p:sp>
      <p:sp>
        <p:nvSpPr>
          <p:cNvPr id="4" name="Rectangle 3">
            <a:extLst>
              <a:ext uri="{FF2B5EF4-FFF2-40B4-BE49-F238E27FC236}">
                <a16:creationId xmlns:a16="http://schemas.microsoft.com/office/drawing/2014/main" id="{A4838A81-6CDB-405F-891D-4A7A19BE28FA}"/>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You Can Put It into Action?</a:t>
            </a:r>
            <a:endParaRPr lang="en-US" dirty="0"/>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2B9F65C-3052-403B-B095-CCAE868520F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26ADFAA-97F9-4A2B-943D-1E19514A061F}"/>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Put the process into </a:t>
            </a:r>
            <a:r>
              <a:rPr lang="en-US" sz="4400" b="1" u="sng">
                <a:solidFill>
                  <a:srgbClr val="990033"/>
                </a:solidFill>
                <a:effectLst>
                  <a:outerShdw blurRad="38100" dist="38100" dir="2700000" algn="tl">
                    <a:srgbClr val="000000">
                      <a:alpha val="43137"/>
                    </a:srgbClr>
                  </a:outerShdw>
                </a:effectLst>
                <a:latin typeface="Arial Narrow" pitchFamily="34" charset="0"/>
              </a:rPr>
              <a:t>practice</a:t>
            </a:r>
            <a:r>
              <a:rPr lang="en-US" sz="4400" b="1">
                <a:solidFill>
                  <a:srgbClr val="990033"/>
                </a:solidFill>
                <a:effectLst>
                  <a:outerShdw blurRad="38100" dist="38100" dir="2700000" algn="tl">
                    <a:srgbClr val="000000">
                      <a:alpha val="43137"/>
                    </a:srgbClr>
                  </a:outerShdw>
                </a:effectLst>
                <a:latin typeface="Arial Narrow" pitchFamily="34" charset="0"/>
              </a:rPr>
              <a:t>.</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6. Step 6: Expect to receive 	</a:t>
            </a:r>
            <a:r>
              <a:rPr lang="en-US" sz="4400" b="1" u="sng" dirty="0">
                <a:solidFill>
                  <a:srgbClr val="990033"/>
                </a:solidFill>
                <a:effectLst>
                  <a:outerShdw blurRad="38100" dist="38100" dir="2700000" algn="tl">
                    <a:srgbClr val="000000">
                      <a:alpha val="43137"/>
                    </a:srgbClr>
                  </a:outerShdw>
                </a:effectLst>
                <a:latin typeface="Arial Narrow" pitchFamily="34" charset="0"/>
              </a:rPr>
              <a:t>satisfaction</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7229FE4D-E59D-427D-9723-FF56F692A759}"/>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You Can Put It into Action?</a:t>
            </a:r>
            <a:endParaRPr lang="en-US" dirty="0"/>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AB24822-2021-4EEE-BB8C-5F4DD3C5840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7FF792A-2048-42CF-AC32-03AB57F44D37}"/>
              </a:ext>
            </a:extLst>
          </p:cNvPr>
          <p:cNvSpPr>
            <a:spLocks noGrp="1" noChangeArrowheads="1"/>
          </p:cNvSpPr>
          <p:nvPr>
            <p:ph idx="1"/>
          </p:nvPr>
        </p:nvSpPr>
        <p:spPr>
          <a:xfrm>
            <a:off x="457200" y="1143000"/>
            <a:ext cx="8153400" cy="5257800"/>
          </a:xfrm>
        </p:spPr>
        <p:txBody>
          <a:bodyPr>
            <a:no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C00000"/>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God saved you to be</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Lord of your life.</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Start being the Lord’s</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Ambassador today!</a:t>
            </a:r>
          </a:p>
        </p:txBody>
      </p:sp>
      <p:sp>
        <p:nvSpPr>
          <p:cNvPr id="83972" name="Rectangle 3">
            <a:extLst>
              <a:ext uri="{FF2B5EF4-FFF2-40B4-BE49-F238E27FC236}">
                <a16:creationId xmlns:a16="http://schemas.microsoft.com/office/drawing/2014/main" id="{AFDEFEEF-5690-428F-863A-249D4FAB09CF}"/>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5B7996D-00E1-436C-9885-A48F832A0C3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B769F2D-8038-4FFD-9A37-0BCAFC9D49A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Understand that our God is an 	</a:t>
            </a:r>
            <a:r>
              <a:rPr lang="en-US" sz="4400" b="1" u="sng" dirty="0">
                <a:solidFill>
                  <a:srgbClr val="990033"/>
                </a:solidFill>
                <a:effectLst>
                  <a:outerShdw blurRad="38100" dist="38100" dir="2700000" algn="tl">
                    <a:srgbClr val="000000">
                      <a:alpha val="43137"/>
                    </a:srgbClr>
                  </a:outerShdw>
                </a:effectLst>
                <a:latin typeface="Arial Narrow" pitchFamily="34" charset="0"/>
              </a:rPr>
              <a:t>awesome</a:t>
            </a:r>
            <a:r>
              <a:rPr lang="en-US" sz="4400" b="1" dirty="0">
                <a:solidFill>
                  <a:srgbClr val="990033"/>
                </a:solidFill>
                <a:effectLst>
                  <a:outerShdw blurRad="38100" dist="38100" dir="2700000" algn="tl">
                    <a:srgbClr val="000000">
                      <a:alpha val="43137"/>
                    </a:srgbClr>
                  </a:outerShdw>
                </a:effectLst>
                <a:latin typeface="Arial Narrow" pitchFamily="34" charset="0"/>
              </a:rPr>
              <a:t> God!</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1F81BDB0-81F7-444B-B54C-21F7F9D9498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the Plan Works</a:t>
            </a:r>
            <a:endParaRPr lang="en-US" dirty="0"/>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8D9C7C5-0243-4D07-9BD0-AEB4DA0EB47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EF5B4EE-D551-4C55-9FC8-9FCD587CD0D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Understand that our God is an 	</a:t>
            </a:r>
            <a:r>
              <a:rPr lang="en-US" sz="4400" b="1" u="sng" dirty="0">
                <a:solidFill>
                  <a:srgbClr val="990033"/>
                </a:solidFill>
                <a:effectLst>
                  <a:outerShdw blurRad="38100" dist="38100" dir="2700000" algn="tl">
                    <a:srgbClr val="000000">
                      <a:alpha val="43137"/>
                    </a:srgbClr>
                  </a:outerShdw>
                </a:effectLst>
                <a:latin typeface="Arial Narrow" pitchFamily="34" charset="0"/>
              </a:rPr>
              <a:t>awesome</a:t>
            </a:r>
            <a:r>
              <a:rPr lang="en-US" sz="4400" b="1" dirty="0">
                <a:solidFill>
                  <a:srgbClr val="990033"/>
                </a:solidFill>
                <a:effectLst>
                  <a:outerShdw blurRad="38100" dist="38100" dir="2700000" algn="tl">
                    <a:srgbClr val="000000">
                      <a:alpha val="43137"/>
                    </a:srgbClr>
                  </a:outerShdw>
                </a:effectLst>
                <a:latin typeface="Arial Narrow" pitchFamily="34" charset="0"/>
              </a:rPr>
              <a:t> God!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He orchestrates the universe &amp; 	sustains it by the power of His 	word!</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8A0C7162-75C1-4957-8E22-268FE4C7FE6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the Plan Works</a:t>
            </a:r>
            <a:endParaRPr lang="en-US" dirty="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FD61B5C-21C1-4A23-AE63-8DA068C3FE7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D683660-A83E-4D9F-88A2-E0EA1F6F979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Understand that our God is an 	</a:t>
            </a:r>
            <a:r>
              <a:rPr lang="en-US" sz="4400" b="1" u="sng" dirty="0">
                <a:solidFill>
                  <a:srgbClr val="990033"/>
                </a:solidFill>
                <a:effectLst>
                  <a:outerShdw blurRad="38100" dist="38100" dir="2700000" algn="tl">
                    <a:srgbClr val="000000">
                      <a:alpha val="43137"/>
                    </a:srgbClr>
                  </a:outerShdw>
                </a:effectLst>
                <a:latin typeface="Arial Narrow" pitchFamily="34" charset="0"/>
              </a:rPr>
              <a:t>awesome</a:t>
            </a:r>
            <a:r>
              <a:rPr lang="en-US" sz="4400" b="1" dirty="0">
                <a:solidFill>
                  <a:srgbClr val="990033"/>
                </a:solidFill>
                <a:effectLst>
                  <a:outerShdw blurRad="38100" dist="38100" dir="2700000" algn="tl">
                    <a:srgbClr val="000000">
                      <a:alpha val="43137"/>
                    </a:srgbClr>
                  </a:outerShdw>
                </a:effectLst>
                <a:latin typeface="Arial Narrow" pitchFamily="34" charset="0"/>
              </a:rPr>
              <a:t> God!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He is beyond your under-	standing.</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6EBD8E7F-9977-4651-B785-058D3282307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the Plan Works</a:t>
            </a:r>
            <a:endParaRPr lang="en-US"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2BABF36-9A55-417F-A9FF-11A29A4CFD7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AAF14C5-E836-43BB-A69C-232F02E2401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Understand that our God is an 	</a:t>
            </a:r>
            <a:r>
              <a:rPr lang="en-US" sz="4400" b="1" u="sng" dirty="0">
                <a:solidFill>
                  <a:srgbClr val="990033"/>
                </a:solidFill>
                <a:effectLst>
                  <a:outerShdw blurRad="38100" dist="38100" dir="2700000" algn="tl">
                    <a:srgbClr val="000000">
                      <a:alpha val="43137"/>
                    </a:srgbClr>
                  </a:outerShdw>
                </a:effectLst>
                <a:latin typeface="Arial Narrow" pitchFamily="34" charset="0"/>
              </a:rPr>
              <a:t>awesome</a:t>
            </a:r>
            <a:r>
              <a:rPr lang="en-US" sz="4400" b="1" dirty="0">
                <a:solidFill>
                  <a:srgbClr val="990033"/>
                </a:solidFill>
                <a:effectLst>
                  <a:outerShdw blurRad="38100" dist="38100" dir="2700000" algn="tl">
                    <a:srgbClr val="000000">
                      <a:alpha val="43137"/>
                    </a:srgbClr>
                  </a:outerShdw>
                </a:effectLst>
                <a:latin typeface="Arial Narrow" pitchFamily="34" charset="0"/>
              </a:rPr>
              <a:t> God!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He has revealed Himself 	through Lord Jesus &amp; His Bible.</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6C195926-8C65-434F-97C5-3F89FF9DB59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the Plan Works</a:t>
            </a:r>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42648F3-10AC-4797-BC0A-4A96053DC4D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E389243-F379-4A68-A347-878A3A91F44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Understand that our God is an 	</a:t>
            </a:r>
            <a:r>
              <a:rPr lang="en-US" sz="4400" b="1" u="sng" dirty="0">
                <a:solidFill>
                  <a:srgbClr val="990033"/>
                </a:solidFill>
                <a:effectLst>
                  <a:outerShdw blurRad="38100" dist="38100" dir="2700000" algn="tl">
                    <a:srgbClr val="000000">
                      <a:alpha val="43137"/>
                    </a:srgbClr>
                  </a:outerShdw>
                </a:effectLst>
                <a:latin typeface="Arial Narrow" pitchFamily="34" charset="0"/>
              </a:rPr>
              <a:t>awesome</a:t>
            </a:r>
            <a:r>
              <a:rPr lang="en-US" sz="4400" b="1" dirty="0">
                <a:solidFill>
                  <a:srgbClr val="990033"/>
                </a:solidFill>
                <a:effectLst>
                  <a:outerShdw blurRad="38100" dist="38100" dir="2700000" algn="tl">
                    <a:srgbClr val="000000">
                      <a:alpha val="43137"/>
                    </a:srgbClr>
                  </a:outerShdw>
                </a:effectLst>
                <a:latin typeface="Arial Narrow" pitchFamily="34" charset="0"/>
              </a:rPr>
              <a:t> God!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God has given you the privilege 	of </a:t>
            </a:r>
            <a:r>
              <a:rPr lang="en-US" sz="4400" b="1" u="sng" dirty="0">
                <a:solidFill>
                  <a:srgbClr val="990033"/>
                </a:solidFill>
                <a:effectLst>
                  <a:outerShdw blurRad="38100" dist="38100" dir="2700000" algn="tl">
                    <a:srgbClr val="000000">
                      <a:alpha val="43137"/>
                    </a:srgbClr>
                  </a:outerShdw>
                </a:effectLst>
                <a:latin typeface="Arial Narrow" pitchFamily="34" charset="0"/>
              </a:rPr>
              <a:t>asking</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CA526DFB-2EF0-4FDB-809F-D10005392A8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the Plan Works</a:t>
            </a:r>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D9E9AF1-8813-4B3F-84B9-65174291611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15E864D-3E93-4B44-8EA6-B50A7156BC27}"/>
              </a:ext>
            </a:extLst>
          </p:cNvPr>
          <p:cNvSpPr>
            <a:spLocks noGrp="1" noChangeArrowheads="1"/>
          </p:cNvSpPr>
          <p:nvPr>
            <p:ph idx="1"/>
          </p:nvPr>
        </p:nvSpPr>
        <p:spPr>
          <a:xfrm>
            <a:off x="152400" y="1143000"/>
            <a:ext cx="8610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100" b="1" dirty="0">
                <a:solidFill>
                  <a:srgbClr val="990033"/>
                </a:solidFill>
                <a:effectLst>
                  <a:outerShdw blurRad="38100" dist="38100" dir="2700000" algn="tl">
                    <a:srgbClr val="000000">
                      <a:alpha val="43137"/>
                    </a:srgbClr>
                  </a:outerShdw>
                </a:effectLst>
                <a:latin typeface="Arial Narrow" pitchFamily="34" charset="0"/>
              </a:rPr>
              <a:t>B. God has given you the </a:t>
            </a:r>
            <a:r>
              <a:rPr lang="en-US" sz="4100" b="1">
                <a:solidFill>
                  <a:srgbClr val="990033"/>
                </a:solidFill>
                <a:effectLst>
                  <a:outerShdw blurRad="38100" dist="38100" dir="2700000" algn="tl">
                    <a:srgbClr val="000000">
                      <a:alpha val="43137"/>
                    </a:srgbClr>
                  </a:outerShdw>
                </a:effectLst>
                <a:latin typeface="Arial Narrow" pitchFamily="34" charset="0"/>
              </a:rPr>
              <a:t>privilege of </a:t>
            </a:r>
            <a:r>
              <a:rPr lang="en-US" sz="4100" b="1" u="sng" dirty="0">
                <a:solidFill>
                  <a:srgbClr val="990033"/>
                </a:solidFill>
                <a:effectLst>
                  <a:outerShdw blurRad="38100" dist="38100" dir="2700000" algn="tl">
                    <a:srgbClr val="000000">
                      <a:alpha val="43137"/>
                    </a:srgbClr>
                  </a:outerShdw>
                </a:effectLst>
                <a:latin typeface="Arial Narrow" pitchFamily="34" charset="0"/>
              </a:rPr>
              <a:t>asking</a:t>
            </a:r>
            <a:r>
              <a:rPr lang="en-US" sz="41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Mark 11:24 - Therefore I tell you, whatever you ask for in prayer, believe that you have received it, and it will be yours.</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D5E34318-B3F0-413A-A48B-E17B6BC0101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the Plan Works</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19323</TotalTime>
  <Words>1615</Words>
  <Application>Microsoft Office PowerPoint</Application>
  <PresentationFormat>On-screen Show (4:3)</PresentationFormat>
  <Paragraphs>215</Paragraphs>
  <Slides>36</Slides>
  <Notes>36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Arial Narrow</vt:lpstr>
      <vt:lpstr>Arial</vt:lpstr>
      <vt:lpstr>Lucida Sans Unicode</vt:lpstr>
      <vt:lpstr>Wingdings 2</vt:lpstr>
      <vt:lpstr>Calibri</vt:lpstr>
      <vt:lpstr>Times New Roman</vt:lpstr>
      <vt:lpstr>Segoe UI Symbol</vt:lpstr>
      <vt:lpstr>Trek</vt:lpstr>
      <vt:lpstr>A  Plan  for Effective Witnessing</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1196</cp:revision>
  <dcterms:created xsi:type="dcterms:W3CDTF">2005-04-23T22:37:40Z</dcterms:created>
  <dcterms:modified xsi:type="dcterms:W3CDTF">2021-02-03T00:24:47Z</dcterms:modified>
</cp:coreProperties>
</file>