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5"/>
  </p:notesMasterIdLst>
  <p:handoutMasterIdLst>
    <p:handoutMasterId r:id="rId46"/>
  </p:handoutMasterIdLst>
  <p:sldIdLst>
    <p:sldId id="398" r:id="rId2"/>
    <p:sldId id="781" r:id="rId3"/>
    <p:sldId id="1076" r:id="rId4"/>
    <p:sldId id="925" r:id="rId5"/>
    <p:sldId id="678" r:id="rId6"/>
    <p:sldId id="1054" r:id="rId7"/>
    <p:sldId id="1077" r:id="rId8"/>
    <p:sldId id="1080" r:id="rId9"/>
    <p:sldId id="1079" r:id="rId10"/>
    <p:sldId id="1081" r:id="rId11"/>
    <p:sldId id="1082" r:id="rId12"/>
    <p:sldId id="1083" r:id="rId13"/>
    <p:sldId id="1084" r:id="rId14"/>
    <p:sldId id="1085" r:id="rId15"/>
    <p:sldId id="1086" r:id="rId16"/>
    <p:sldId id="1089" r:id="rId17"/>
    <p:sldId id="1090" r:id="rId18"/>
    <p:sldId id="1087" r:id="rId19"/>
    <p:sldId id="1091" r:id="rId20"/>
    <p:sldId id="651" r:id="rId21"/>
    <p:sldId id="1092" r:id="rId22"/>
    <p:sldId id="1093" r:id="rId23"/>
    <p:sldId id="1094" r:id="rId24"/>
    <p:sldId id="1095" r:id="rId25"/>
    <p:sldId id="1096" r:id="rId26"/>
    <p:sldId id="1097" r:id="rId27"/>
    <p:sldId id="1102" r:id="rId28"/>
    <p:sldId id="1098" r:id="rId29"/>
    <p:sldId id="1099" r:id="rId30"/>
    <p:sldId id="1100" r:id="rId31"/>
    <p:sldId id="1101" r:id="rId32"/>
    <p:sldId id="1103" r:id="rId33"/>
    <p:sldId id="1104" r:id="rId34"/>
    <p:sldId id="1105" r:id="rId35"/>
    <p:sldId id="1106" r:id="rId36"/>
    <p:sldId id="1107" r:id="rId37"/>
    <p:sldId id="1108" r:id="rId38"/>
    <p:sldId id="1109" r:id="rId39"/>
    <p:sldId id="1110" r:id="rId40"/>
    <p:sldId id="1111" r:id="rId41"/>
    <p:sldId id="1112" r:id="rId42"/>
    <p:sldId id="1113" r:id="rId43"/>
    <p:sldId id="1114" r:id="rId44"/>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4364794F-154D-4EDC-8354-0F7A0369421A}"/>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3EFAFA9E-98A4-4ED5-BFDF-86BEDC1A930A}"/>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474CDFEC-5EC9-40AA-9EC7-60D80A2C67FC}"/>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1E5CDC96-111F-49B7-A532-6C8DF5774561}"/>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pPr>
              <a:defRPr/>
            </a:pPr>
            <a:fld id="{C4BD130E-FE08-4821-87A3-2031231F5B0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21B581-0828-4C04-B1B1-F8B12C51699F}"/>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142C3AFD-EB50-4B60-81D1-EF8DF5395192}"/>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628E466D-695E-45AA-82F2-06800EEC3673}" type="datetimeFigureOut">
              <a:rPr lang="en-US"/>
              <a:pPr>
                <a:defRPr/>
              </a:pPr>
              <a:t>2/2/2021</a:t>
            </a:fld>
            <a:endParaRPr lang="en-US" dirty="0"/>
          </a:p>
        </p:txBody>
      </p:sp>
      <p:sp>
        <p:nvSpPr>
          <p:cNvPr id="4" name="Slide Image Placeholder 3">
            <a:extLst>
              <a:ext uri="{FF2B5EF4-FFF2-40B4-BE49-F238E27FC236}">
                <a16:creationId xmlns:a16="http://schemas.microsoft.com/office/drawing/2014/main" id="{82D1FDC9-97DC-4915-8C4A-0DE7E6E8C8CF}"/>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E0BD80DA-BAFC-4BA6-85EE-FCA3C5AA6887}"/>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A907E76-7AC4-4EAC-8FAF-DDB2E51C4E7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8C4DF6C1-F374-4721-9B69-7A46B1B9205A}"/>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77F15FC-4EEE-4536-953A-149D06972C7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D4BFC1CC-D6A6-44A8-ABFD-1BB3136696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80A49C37-C5C8-4433-A165-4247D71212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80A4C38E-8E16-4CE6-A1D5-727D851420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7F2C11C-FE8F-4A7D-AECB-2149CC5824AD}" type="slidenum">
              <a:rPr lang="en-US" altLang="en-US" smtClean="0">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A17F185F-AA97-4A87-9D11-E29B5209428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F11771B8-8154-40D7-B329-230E021CD3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BB3E445A-F61A-45C1-AC39-6C56281DF5B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8997AB3-FD19-4309-89A2-B2D54628DF19}" type="slidenum">
              <a:rPr lang="en-US" altLang="en-US" smtClean="0">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C3FDC378-3ED9-4A16-ADD3-FBAE4B21AF8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CBD12A2C-9947-43A3-A35A-FFC6CD0766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AAC68527-7D50-41E8-A6F1-BB82C11D6DB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A2BFB9D-EA3A-45F6-8821-BE4128162E27}" type="slidenum">
              <a:rPr lang="en-US" altLang="en-US" smtClean="0">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B544AB56-DBDA-4FD6-9313-C4F323B821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7BB20C08-09E7-4569-8312-621BA9B875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FC5F72FB-436C-4684-B478-9E68DE5E964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9CE19B1-C0F5-4771-B872-236048826D67}" type="slidenum">
              <a:rPr lang="en-US" altLang="en-US" smtClean="0">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6CA36825-7716-496C-B97C-8C635EB6DE8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41FA5043-E27A-4B65-9DD8-00C03B01E95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04E087D9-D1EB-4532-96EA-9F8FA1AFEA2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CA1FA16-0FCD-4B04-BACB-2DD83DD1996E}" type="slidenum">
              <a:rPr lang="en-US" altLang="en-US" smtClean="0">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B35E8D91-609A-4968-8F6D-D2C483D8E61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3329017A-FA3E-4FC3-BD45-1B3C98AE5E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8F32777D-9558-483A-A03E-FBDD222A89F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89B0A07-424A-47E8-A6E9-0AFE3E48320B}" type="slidenum">
              <a:rPr lang="en-US" altLang="en-US" smtClean="0">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817E3DB2-E532-427A-B967-32EDB465FC1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22102DA9-553F-4B14-9F47-0FABF875ABF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1410B868-81DD-445B-99C2-FED2948F55F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B36EF22-91D2-4363-99CB-4FE14EEB489F}" type="slidenum">
              <a:rPr lang="en-US" altLang="en-US" smtClean="0">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F3F82627-D714-4E61-9177-29A4B5F80A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CFF31109-A3C2-4CB3-A1B6-171CAD7F8B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A03B51A9-E197-44FB-8E9B-A27B511B48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3A838ED-CB9C-47B9-B955-DD90D7E441CD}" type="slidenum">
              <a:rPr lang="en-US" altLang="en-US" smtClean="0">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949FB50C-2F9B-48A9-B717-326AB7F3A8F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255E3342-7E8D-4420-84D6-E48A39A37C3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33DBCD51-7787-4803-A5B2-380342F9C21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6B78E93-DD9D-45DC-B7B7-0FBC55D70CB4}" type="slidenum">
              <a:rPr lang="en-US" altLang="en-US" smtClean="0">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308D4B6E-7F2E-44D5-8DE1-2F1D5F625F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84876988-BE16-4095-9C54-26B3E8C6C3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98E32E55-64C8-45D4-B46C-2746A294A5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028D520-2A7B-47CA-9740-6C2B0962A9A1}" type="slidenum">
              <a:rPr lang="en-US" altLang="en-US" smtClean="0">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7BF0920D-13B6-4BD0-8C5D-71A2BBE371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AB83F9B4-B48E-40A6-BC61-74799ECB6C5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F65F2382-CD39-4D35-A3E1-DB056E5583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570442B-A4BB-49AD-9519-6D2E4B64DE46}" type="slidenum">
              <a:rPr lang="en-US" altLang="en-US" smtClean="0">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736F7CC4-D62F-4C95-9435-44B5E05E00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F0C62770-49F3-49A9-BCAD-540CF43927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F6329022-20F8-4057-B0DC-0FC6E94A607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67712D-7309-4510-B76E-DEA570AF8B91}" type="slidenum">
              <a:rPr lang="en-US" altLang="en-US" smtClean="0">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63D935BD-62D8-484C-BC1C-B732BE8E0C9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8FE20778-2092-4E3F-9BAC-D79F15A96D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59700DFB-802F-4002-86D3-8717168986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1B919A5-10ED-4DDD-A0C9-29C6DC527B01}" type="slidenum">
              <a:rPr lang="en-US" altLang="en-US" smtClean="0">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10FCA996-CC6C-438E-B321-EEFBB9B133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964FC1BD-14C1-4393-AB2B-9524F155873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2DBCA3B2-8BFE-4CDF-9A3F-F4774103775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CC7098C-F95D-48BD-BC4B-CD74355EA1E7}" type="slidenum">
              <a:rPr lang="en-US" altLang="en-US" smtClean="0">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6421773D-B049-4020-8B97-7437CAB54D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1C62F34D-46DA-48A5-9E68-BDCC8A3D1D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8A11E1A9-8F0A-4E99-9296-93E9EE98ACC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49600E1-0E32-4253-A889-2E79B4C0A802}" type="slidenum">
              <a:rPr lang="en-US" altLang="en-US" smtClean="0">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873D3753-68E7-4454-A561-BE289EC02F6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52B5AFE5-A2AC-41A5-B6D2-0D47359801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B33B4AA5-6959-43F6-92F4-2337333F715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CC85ECF-102F-406A-96E3-D2F8AFB6C6D0}" type="slidenum">
              <a:rPr lang="en-US" altLang="en-US" smtClean="0">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F870D871-46F4-46EB-BCA8-753E6B8174F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F6F12C83-11A6-4A10-8098-8BA51AEB119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242D4EA3-E09D-4EE9-A765-FD1CB820909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5C99BAA-0CAE-4132-BDE4-0ACEE0BC8DFB}" type="slidenum">
              <a:rPr lang="en-US" altLang="en-US" smtClean="0">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846C0305-0CC7-4521-A760-EA8A2D8BE8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9F5F7417-5C58-477B-AB88-ED729BF3BF0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81F407BF-189F-4F99-8D88-A494C5E58B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8ECF03D-5A22-49FA-A845-D02136AFC9C0}" type="slidenum">
              <a:rPr lang="en-US" altLang="en-US" smtClean="0">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C043C17E-D1B0-4809-BA14-411449D3EC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5A30233C-6B10-48C8-B3E8-2E62A517D8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8B2B68B7-0BA2-437D-A480-00EC95FD00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BDC534A-9693-464A-86DE-E009E2085AC1}" type="slidenum">
              <a:rPr lang="en-US" altLang="en-US" smtClean="0">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45A92947-A75B-4F8D-B96F-FDD360775E9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70D69224-C6B9-4028-9B75-0A6CA5FABA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5FF3CF14-B048-46EC-B2C2-E13CF9B4C1D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BA1FBE9-B44A-4C9B-AC39-2EA372C00E88}" type="slidenum">
              <a:rPr lang="en-US" altLang="en-US" smtClean="0">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29D6990F-EF41-46BF-A9B2-E3FBE500FD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4CE4739D-9717-4CD8-B054-C6FAA042F9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4F556E3E-F44D-4DD7-A0C4-C4BCF3126A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21ABED-D8DB-4777-B123-5A2B33752B28}" type="slidenum">
              <a:rPr lang="en-US" altLang="en-US" smtClean="0">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63D65392-E597-4A96-B4C3-FC0900A846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F8BA8AE6-704D-410B-9F44-C2894F74039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5DF8C4EA-E797-4CEE-BDF7-A995E69856B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91C27C3-4D4D-4551-9567-B655B890D433}" type="slidenum">
              <a:rPr lang="en-US" altLang="en-US" smtClean="0">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7E3721FC-3A1A-4921-82F0-72DD0CD604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BEAA0C2A-597A-4BC5-893C-E80D95BE67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F532D3F0-3B9F-49BB-B2D5-1728C2A83D8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64AFDFE-F0A1-486A-B5CA-E753B4605CD2}" type="slidenum">
              <a:rPr lang="en-US" altLang="en-US" smtClean="0">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D156AC3F-8459-4808-B581-D0F603F6049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A0DCDC31-BFD2-478D-8D23-BFAF2C26A20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72FAFDB6-AEC1-4741-9F6C-715F303FDCC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6EA6376-BD7D-4FAD-B163-090A41BFC59C}" type="slidenum">
              <a:rPr lang="en-US" altLang="en-US" smtClean="0">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CB2DB9DA-651D-436D-AC8A-077A353A19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98DD4A7B-2DE5-4558-B00C-5E57A9432B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AD2A2A01-105E-4F6A-BAEB-DEFBD8122E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0F719B9-8AC3-473F-BCA2-C059AC940736}" type="slidenum">
              <a:rPr lang="en-US" altLang="en-US" smtClean="0">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FA371631-5C9E-4842-94BF-626A5AFB95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A7A4C2ED-42CD-4D74-A7BA-C96B40DA2E6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39547144-7DD8-4CF0-809A-D558C6C374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FDB60D9-892D-4979-8656-29255ED11994}" type="slidenum">
              <a:rPr lang="en-US" altLang="en-US" smtClean="0">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47FB6181-0280-41D9-BBF3-731B7682B3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DA52882A-971B-4B92-B76E-39B9CB199B2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F2F919A8-5111-425E-B352-17B8A21F65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F836FC6-A1FC-4F32-8ABB-05A0D5E7C0D3}" type="slidenum">
              <a:rPr lang="en-US" altLang="en-US" smtClean="0">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3E0A55C8-13AC-4B65-9056-3A2DF190CD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6D5D07E8-7953-4037-8C1C-E5E3FEC0059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883D1E38-0AC3-449D-A656-54E48D641B1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9B4410-021F-4FC4-8E67-C900C1E83E0A}" type="slidenum">
              <a:rPr lang="en-US" altLang="en-US" smtClean="0">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9251DF61-46E5-44F9-8DB6-300C9A048E8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9DB3AD8D-13C5-44CD-8D6A-78CC8D8C1A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92CF89A1-FF76-43B2-AC10-301730310A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5FDDEF9-D216-41AF-8CD1-B636C4B2111E}" type="slidenum">
              <a:rPr lang="en-US" altLang="en-US" smtClean="0">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F339652D-21A4-4DB5-92A0-5DD973B2CB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8E93155E-2A35-4BDA-A048-E8759DBA9C3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D02AF6AD-35E0-4ED0-A388-9BC91381B66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2CDA6F5-47B4-4720-8ED6-6B3C60475878}" type="slidenum">
              <a:rPr lang="en-US" altLang="en-US" smtClean="0">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2317D35C-334F-4B74-BA5C-E18B5376E22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048277F9-B1B3-42B7-8771-4343DA9962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97FDDE63-4EF8-4119-9EF4-BAC8E9C560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AE28355-0739-41AB-A293-BACA36F9C9F3}" type="slidenum">
              <a:rPr lang="en-US" altLang="en-US" smtClean="0">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74D16751-26B7-46CD-A747-1D6A37F043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1890FC76-E593-44A4-B035-1A278EE311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4B0AE55D-5604-4EE3-A464-E9EF44B7D9F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ECF04F0-1EC3-4C4A-8BAA-2067E2E8FAD4}" type="slidenum">
              <a:rPr lang="en-US" altLang="en-US" smtClean="0">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19FDAAD1-D285-499F-9E63-B1F54880F07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B5808AA3-E08F-459B-A16F-FB8AF9D5D25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4AD72548-F8E0-4BF7-B130-BD85EEDE07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9B76BA4-268D-4B87-9697-169BA14F01F6}" type="slidenum">
              <a:rPr lang="en-US" altLang="en-US" smtClean="0">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DA267D8D-B3C3-4CFD-A674-4B4A6D322F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6DFF1CFB-EF9E-43A3-9FCC-B02D3F14B77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C3F69CB4-96BD-40BD-B10E-794626B2CDE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59BD8EB-71E0-40C6-A437-620C0A60E581}" type="slidenum">
              <a:rPr lang="en-US" altLang="en-US" smtClean="0">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9206D4DE-9E48-46F7-AD26-1C3EC595CE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A77C7BC2-0BAE-446A-B068-975ADD092F3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5A53C005-6322-4BC2-9CA8-5757F24381F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A6AD9F-504C-4EEB-87C1-1C28DC4CD414}" type="slidenum">
              <a:rPr lang="en-US" altLang="en-US" smtClean="0">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900850D4-2D1A-4725-804D-7D636CE7B7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669515CF-B823-4966-AC35-2CEFBF80BF3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D32D566E-4FA4-4D29-B3BE-BD81D7908C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FFE6900-85C8-450F-8629-65B8E606A9CF}" type="slidenum">
              <a:rPr lang="en-US" altLang="en-US" smtClean="0">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BA27645E-8CCA-4D02-85FA-6A96D34F63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E6FD9B09-F611-415E-BA1D-5A743E9997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B3108F75-3C0A-4D98-9150-D7940FFADF9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F656D65-C079-4EE9-B383-0D3D4D7EA469}" type="slidenum">
              <a:rPr lang="en-US" altLang="en-US" smtClean="0">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1550117B-AD19-4A7E-A202-DAB0E4E947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5AACA746-56B8-4BBF-B748-797962B48C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F8F88809-9D98-430D-88C0-DD34AE76847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3D74572-B536-4B27-992B-B1984650B479}" type="slidenum">
              <a:rPr lang="en-US" altLang="en-US" smtClean="0">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28A705FC-3647-4D6E-8753-442A4A79F03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EE35B2D9-3647-4A81-AE80-0696891A4D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3B434387-005E-4F04-8962-18F1C1D637C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734686D-CCE4-4796-8986-475A866B9BE9}" type="slidenum">
              <a:rPr lang="en-US" altLang="en-US" smtClean="0">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5F069133-DB10-4BDF-BA1E-456DA32DA9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651B1ACB-53D1-4671-8FC6-7D511BEE730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1F3DE0E3-4827-4B1E-A3B0-04DBC1E88B9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78B8C61-3961-4F8D-A4E3-F4ACF61C16D9}" type="slidenum">
              <a:rPr lang="en-US" altLang="en-US" smtClean="0">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1E669D3E-D26F-4203-85F9-D726A97E456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046BA825-3D72-4556-A2A8-196797E7144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F2CF6701-E007-4CB6-A579-55D697207C7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59891FE-FFC1-40C5-9645-A45F1D28999A}" type="slidenum">
              <a:rPr lang="en-US" altLang="en-US" smtClean="0">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5F48989C-31E1-45AF-A30C-616C549F57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DE168C02-18EB-4178-A5F8-198BB12590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FD612A48-A1B2-40B7-B2B8-9518282359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3BF99F6-896E-42B9-A560-70F60625E742}" type="slidenum">
              <a:rPr lang="en-US" altLang="en-US" smtClean="0">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56EA10E8-704F-42A7-91BE-AE87C39870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0799E6DD-E635-4ACA-8381-153FDA01F4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F425606D-6812-4B73-80C3-D9720F7884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6314689-5083-4FEC-91A5-088C2356C0C6}" type="slidenum">
              <a:rPr lang="en-US" altLang="en-US" smtClean="0">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A7DBC96F-8787-4F63-99D8-571AC312A2ED}"/>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8DD02807-E5D0-4576-8AC1-D263D13F9056}"/>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F6C778ED-3180-4189-BE97-019D79E8CEC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2C8CAC4E-FBC4-48F6-9758-7002D0EAC44D}"/>
              </a:ext>
            </a:extLst>
          </p:cNvPr>
          <p:cNvSpPr>
            <a:spLocks noGrp="1"/>
          </p:cNvSpPr>
          <p:nvPr>
            <p:ph type="sldNum" sz="quarter" idx="12"/>
          </p:nvPr>
        </p:nvSpPr>
        <p:spPr>
          <a:xfrm>
            <a:off x="8229600" y="6473825"/>
            <a:ext cx="758825" cy="247650"/>
          </a:xfrm>
        </p:spPr>
        <p:txBody>
          <a:bodyPr/>
          <a:lstStyle>
            <a:lvl1pPr>
              <a:defRPr/>
            </a:lvl1pPr>
          </a:lstStyle>
          <a:p>
            <a:pPr>
              <a:defRPr/>
            </a:pPr>
            <a:fld id="{2E403D2E-ADFD-4233-BE78-8CD596A9D172}" type="slidenum">
              <a:rPr lang="en-US" altLang="en-US"/>
              <a:pPr>
                <a:defRPr/>
              </a:pPr>
              <a:t>‹#›</a:t>
            </a:fld>
            <a:endParaRPr lang="en-US" altLang="en-US"/>
          </a:p>
        </p:txBody>
      </p:sp>
    </p:spTree>
    <p:extLst>
      <p:ext uri="{BB962C8B-B14F-4D97-AF65-F5344CB8AC3E}">
        <p14:creationId xmlns:p14="http://schemas.microsoft.com/office/powerpoint/2010/main" val="933931073"/>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BF956BE7-421B-4255-BE90-9012D48FDDC0}"/>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5DEF5BA4-7F06-46A1-81B3-5A8D83D5357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D57E5232-5ECC-4E4A-84C1-42CFA7C37FBC}"/>
              </a:ext>
            </a:extLst>
          </p:cNvPr>
          <p:cNvSpPr>
            <a:spLocks noGrp="1"/>
          </p:cNvSpPr>
          <p:nvPr>
            <p:ph type="sldNum" sz="quarter" idx="12"/>
          </p:nvPr>
        </p:nvSpPr>
        <p:spPr/>
        <p:txBody>
          <a:bodyPr/>
          <a:lstStyle>
            <a:lvl1pPr>
              <a:defRPr/>
            </a:lvl1pPr>
          </a:lstStyle>
          <a:p>
            <a:pPr>
              <a:defRPr/>
            </a:pPr>
            <a:fld id="{5D86BE5D-DC26-4328-A96F-7FB3F50B3A10}" type="slidenum">
              <a:rPr lang="en-US" altLang="en-US"/>
              <a:pPr>
                <a:defRPr/>
              </a:pPr>
              <a:t>‹#›</a:t>
            </a:fld>
            <a:endParaRPr lang="en-US" altLang="en-US"/>
          </a:p>
        </p:txBody>
      </p:sp>
    </p:spTree>
    <p:extLst>
      <p:ext uri="{BB962C8B-B14F-4D97-AF65-F5344CB8AC3E}">
        <p14:creationId xmlns:p14="http://schemas.microsoft.com/office/powerpoint/2010/main" val="3481605478"/>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5B0DFC-DB1D-47AE-A3B1-ED776171B1B0}"/>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0A915EE9-E98C-4474-831E-3BFFA474902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AFB808F-6AC4-4624-BEBB-86BD46ED8515}"/>
              </a:ext>
            </a:extLst>
          </p:cNvPr>
          <p:cNvSpPr>
            <a:spLocks noGrp="1"/>
          </p:cNvSpPr>
          <p:nvPr>
            <p:ph type="sldNum" sz="quarter" idx="12"/>
          </p:nvPr>
        </p:nvSpPr>
        <p:spPr/>
        <p:txBody>
          <a:bodyPr/>
          <a:lstStyle>
            <a:lvl1pPr>
              <a:defRPr/>
            </a:lvl1pPr>
          </a:lstStyle>
          <a:p>
            <a:pPr>
              <a:defRPr/>
            </a:pPr>
            <a:fld id="{29050B74-F19F-49DF-8ABA-1FC7B1CE3BF3}" type="slidenum">
              <a:rPr lang="en-US" altLang="en-US"/>
              <a:pPr>
                <a:defRPr/>
              </a:pPr>
              <a:t>‹#›</a:t>
            </a:fld>
            <a:endParaRPr lang="en-US" altLang="en-US"/>
          </a:p>
        </p:txBody>
      </p:sp>
    </p:spTree>
    <p:extLst>
      <p:ext uri="{BB962C8B-B14F-4D97-AF65-F5344CB8AC3E}">
        <p14:creationId xmlns:p14="http://schemas.microsoft.com/office/powerpoint/2010/main" val="3085341189"/>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354CEB06-14B4-49E2-BBC5-4E3688E0EAE4}"/>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15DC159B-DF8A-4760-B68C-3B11DE35AC74}"/>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8510E7B1-7854-46F2-983C-DE725B0A3BB0}"/>
              </a:ext>
            </a:extLst>
          </p:cNvPr>
          <p:cNvSpPr>
            <a:spLocks noGrp="1"/>
          </p:cNvSpPr>
          <p:nvPr>
            <p:ph type="sldNum" sz="quarter" idx="12"/>
          </p:nvPr>
        </p:nvSpPr>
        <p:spPr>
          <a:xfrm>
            <a:off x="8229600" y="6473825"/>
            <a:ext cx="758825" cy="247650"/>
          </a:xfrm>
        </p:spPr>
        <p:txBody>
          <a:bodyPr/>
          <a:lstStyle>
            <a:lvl1pPr>
              <a:defRPr/>
            </a:lvl1pPr>
          </a:lstStyle>
          <a:p>
            <a:pPr>
              <a:defRPr/>
            </a:pPr>
            <a:fld id="{3814A1EE-E475-4E14-B73B-3C744BBE35FA}" type="slidenum">
              <a:rPr lang="en-US" altLang="en-US"/>
              <a:pPr>
                <a:defRPr/>
              </a:pPr>
              <a:t>‹#›</a:t>
            </a:fld>
            <a:endParaRPr lang="en-US" altLang="en-US"/>
          </a:p>
        </p:txBody>
      </p:sp>
    </p:spTree>
    <p:extLst>
      <p:ext uri="{BB962C8B-B14F-4D97-AF65-F5344CB8AC3E}">
        <p14:creationId xmlns:p14="http://schemas.microsoft.com/office/powerpoint/2010/main" val="41572580"/>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C3DDF0A3-322A-468D-A5AF-A97654B075DB}"/>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F0223714-E44A-4956-8C59-DF99ED0CEFBE}"/>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0893B84C-72E8-4236-B55A-046B4A77018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BD0C9418-BEAF-4B37-A248-37D9EF90F810}"/>
              </a:ext>
            </a:extLst>
          </p:cNvPr>
          <p:cNvSpPr>
            <a:spLocks noGrp="1"/>
          </p:cNvSpPr>
          <p:nvPr>
            <p:ph type="sldNum" sz="quarter" idx="12"/>
          </p:nvPr>
        </p:nvSpPr>
        <p:spPr/>
        <p:txBody>
          <a:bodyPr/>
          <a:lstStyle>
            <a:lvl1pPr>
              <a:defRPr/>
            </a:lvl1pPr>
          </a:lstStyle>
          <a:p>
            <a:pPr>
              <a:defRPr/>
            </a:pPr>
            <a:fld id="{BA2D74B6-BE68-4EDB-8195-B5EAEAEBBB5F}" type="slidenum">
              <a:rPr lang="en-US" altLang="en-US"/>
              <a:pPr>
                <a:defRPr/>
              </a:pPr>
              <a:t>‹#›</a:t>
            </a:fld>
            <a:endParaRPr lang="en-US" altLang="en-US"/>
          </a:p>
        </p:txBody>
      </p:sp>
    </p:spTree>
    <p:extLst>
      <p:ext uri="{BB962C8B-B14F-4D97-AF65-F5344CB8AC3E}">
        <p14:creationId xmlns:p14="http://schemas.microsoft.com/office/powerpoint/2010/main" val="4041993543"/>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52BE36B8-E6FE-4928-8BA4-59DE99078812}"/>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D3FC66D9-4816-49E2-A84F-D96807B5220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6A151F24-313A-4CB8-BF59-A96E818542B7}"/>
              </a:ext>
            </a:extLst>
          </p:cNvPr>
          <p:cNvSpPr>
            <a:spLocks noGrp="1"/>
          </p:cNvSpPr>
          <p:nvPr>
            <p:ph type="sldNum" sz="quarter" idx="12"/>
          </p:nvPr>
        </p:nvSpPr>
        <p:spPr/>
        <p:txBody>
          <a:bodyPr/>
          <a:lstStyle>
            <a:lvl1pPr>
              <a:defRPr/>
            </a:lvl1pPr>
          </a:lstStyle>
          <a:p>
            <a:pPr>
              <a:defRPr/>
            </a:pPr>
            <a:fld id="{9979783A-12F7-4DBD-BFE7-BF4A35B9FB2E}" type="slidenum">
              <a:rPr lang="en-US" altLang="en-US"/>
              <a:pPr>
                <a:defRPr/>
              </a:pPr>
              <a:t>‹#›</a:t>
            </a:fld>
            <a:endParaRPr lang="en-US" altLang="en-US"/>
          </a:p>
        </p:txBody>
      </p:sp>
    </p:spTree>
    <p:extLst>
      <p:ext uri="{BB962C8B-B14F-4D97-AF65-F5344CB8AC3E}">
        <p14:creationId xmlns:p14="http://schemas.microsoft.com/office/powerpoint/2010/main" val="2008974916"/>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050D2BE5-6E71-43BE-A388-5AF63A02DF00}"/>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BC8B8E6A-BFCF-4856-B0A6-B47D7686B6FB}"/>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E655AF1C-896D-4CDB-89EA-2ECF7D22684C}"/>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0C2F25EC-90B9-445C-84D9-6F48DC4D96A3}"/>
              </a:ext>
            </a:extLst>
          </p:cNvPr>
          <p:cNvSpPr>
            <a:spLocks noGrp="1"/>
          </p:cNvSpPr>
          <p:nvPr>
            <p:ph type="sldNum" sz="quarter" idx="12"/>
          </p:nvPr>
        </p:nvSpPr>
        <p:spPr>
          <a:xfrm>
            <a:off x="8229600" y="6477000"/>
            <a:ext cx="762000" cy="247650"/>
          </a:xfrm>
        </p:spPr>
        <p:txBody>
          <a:bodyPr/>
          <a:lstStyle>
            <a:lvl1pPr>
              <a:defRPr/>
            </a:lvl1pPr>
          </a:lstStyle>
          <a:p>
            <a:pPr>
              <a:defRPr/>
            </a:pPr>
            <a:fld id="{CFA11EB6-7C61-4500-8AEC-169A9A0885CD}" type="slidenum">
              <a:rPr lang="en-US" altLang="en-US"/>
              <a:pPr>
                <a:defRPr/>
              </a:pPr>
              <a:t>‹#›</a:t>
            </a:fld>
            <a:endParaRPr lang="en-US" altLang="en-US"/>
          </a:p>
        </p:txBody>
      </p:sp>
    </p:spTree>
    <p:extLst>
      <p:ext uri="{BB962C8B-B14F-4D97-AF65-F5344CB8AC3E}">
        <p14:creationId xmlns:p14="http://schemas.microsoft.com/office/powerpoint/2010/main" val="3929229883"/>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4D71DEEC-BCF7-48F4-B03D-CCD950A16D24}"/>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C887F3F8-751C-4AFA-ACC3-972909C9C15A}"/>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82962BC7-3F71-416A-8FE9-C9BAFCD8D8D5}"/>
              </a:ext>
            </a:extLst>
          </p:cNvPr>
          <p:cNvSpPr>
            <a:spLocks noGrp="1"/>
          </p:cNvSpPr>
          <p:nvPr>
            <p:ph type="sldNum" sz="quarter" idx="12"/>
          </p:nvPr>
        </p:nvSpPr>
        <p:spPr/>
        <p:txBody>
          <a:bodyPr/>
          <a:lstStyle>
            <a:lvl1pPr>
              <a:defRPr/>
            </a:lvl1pPr>
          </a:lstStyle>
          <a:p>
            <a:pPr>
              <a:defRPr/>
            </a:pPr>
            <a:fld id="{AC1A581A-E1FE-49C4-A592-B12C69A579E3}" type="slidenum">
              <a:rPr lang="en-US" altLang="en-US"/>
              <a:pPr>
                <a:defRPr/>
              </a:pPr>
              <a:t>‹#›</a:t>
            </a:fld>
            <a:endParaRPr lang="en-US" altLang="en-US"/>
          </a:p>
        </p:txBody>
      </p:sp>
    </p:spTree>
    <p:extLst>
      <p:ext uri="{BB962C8B-B14F-4D97-AF65-F5344CB8AC3E}">
        <p14:creationId xmlns:p14="http://schemas.microsoft.com/office/powerpoint/2010/main" val="3079528524"/>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CCC3D745-0FBD-4AC5-A1DC-8DB39EBAEABC}"/>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7EB62B22-BF8A-4C59-BE69-DD531AEECF96}"/>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1F110D8A-68AA-407A-8C9B-5C574B3B3C12}"/>
              </a:ext>
            </a:extLst>
          </p:cNvPr>
          <p:cNvSpPr>
            <a:spLocks noGrp="1"/>
          </p:cNvSpPr>
          <p:nvPr>
            <p:ph type="sldNum" sz="quarter" idx="12"/>
          </p:nvPr>
        </p:nvSpPr>
        <p:spPr/>
        <p:txBody>
          <a:bodyPr/>
          <a:lstStyle>
            <a:lvl1pPr>
              <a:defRPr/>
            </a:lvl1pPr>
          </a:lstStyle>
          <a:p>
            <a:pPr>
              <a:defRPr/>
            </a:pPr>
            <a:fld id="{96C5E4ED-537D-4A51-BB97-7289EA99E79F}" type="slidenum">
              <a:rPr lang="en-US" altLang="en-US"/>
              <a:pPr>
                <a:defRPr/>
              </a:pPr>
              <a:t>‹#›</a:t>
            </a:fld>
            <a:endParaRPr lang="en-US" altLang="en-US"/>
          </a:p>
        </p:txBody>
      </p:sp>
    </p:spTree>
    <p:extLst>
      <p:ext uri="{BB962C8B-B14F-4D97-AF65-F5344CB8AC3E}">
        <p14:creationId xmlns:p14="http://schemas.microsoft.com/office/powerpoint/2010/main" val="4182077382"/>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251E34FA-1AA8-4948-A26D-A7FC27843884}"/>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11E95BFC-073E-4353-A2FA-3B0FA3F76453}"/>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03ADE9E7-8AE4-4848-B05D-9423803DECB1}"/>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57861CC6-4758-4E64-86DB-E01DE880F242}"/>
              </a:ext>
            </a:extLst>
          </p:cNvPr>
          <p:cNvSpPr>
            <a:spLocks noGrp="1"/>
          </p:cNvSpPr>
          <p:nvPr>
            <p:ph type="sldNum" sz="quarter" idx="12"/>
          </p:nvPr>
        </p:nvSpPr>
        <p:spPr/>
        <p:txBody>
          <a:bodyPr/>
          <a:lstStyle>
            <a:lvl1pPr>
              <a:defRPr/>
            </a:lvl1pPr>
          </a:lstStyle>
          <a:p>
            <a:pPr>
              <a:defRPr/>
            </a:pPr>
            <a:fld id="{CBDA6985-0C11-48E6-A0F0-CBE0A2A386A2}" type="slidenum">
              <a:rPr lang="en-US" altLang="en-US"/>
              <a:pPr>
                <a:defRPr/>
              </a:pPr>
              <a:t>‹#›</a:t>
            </a:fld>
            <a:endParaRPr lang="en-US" altLang="en-US"/>
          </a:p>
        </p:txBody>
      </p:sp>
    </p:spTree>
    <p:extLst>
      <p:ext uri="{BB962C8B-B14F-4D97-AF65-F5344CB8AC3E}">
        <p14:creationId xmlns:p14="http://schemas.microsoft.com/office/powerpoint/2010/main" val="167775810"/>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059269D1-D509-4493-A160-33E4650663E0}"/>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6567531F-6C64-41BF-91A3-A9EF13F5B45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8F7F9AA8-6883-4B66-99AA-D31B4884F3A2}"/>
              </a:ext>
            </a:extLst>
          </p:cNvPr>
          <p:cNvSpPr>
            <a:spLocks noGrp="1"/>
          </p:cNvSpPr>
          <p:nvPr>
            <p:ph type="sldNum" sz="quarter" idx="12"/>
          </p:nvPr>
        </p:nvSpPr>
        <p:spPr/>
        <p:txBody>
          <a:bodyPr/>
          <a:lstStyle>
            <a:lvl1pPr>
              <a:defRPr/>
            </a:lvl1pPr>
          </a:lstStyle>
          <a:p>
            <a:pPr>
              <a:defRPr/>
            </a:pPr>
            <a:fld id="{1C0AEA1D-044C-43E9-9D7B-3E1803FAA2A5}" type="slidenum">
              <a:rPr lang="en-US" altLang="en-US"/>
              <a:pPr>
                <a:defRPr/>
              </a:pPr>
              <a:t>‹#›</a:t>
            </a:fld>
            <a:endParaRPr lang="en-US" altLang="en-US"/>
          </a:p>
        </p:txBody>
      </p:sp>
    </p:spTree>
    <p:extLst>
      <p:ext uri="{BB962C8B-B14F-4D97-AF65-F5344CB8AC3E}">
        <p14:creationId xmlns:p14="http://schemas.microsoft.com/office/powerpoint/2010/main" val="3906463139"/>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E7F75972-42AF-4BFE-B638-CD9B2B068BC2}"/>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A3EAF1FE-26C0-4349-A0BF-3BCE56E9A800}"/>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9E6CFDA0-52D1-4C78-8955-DE91754148C1}"/>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B6960EFC-09D1-49D2-AABE-F965A6169818}"/>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8D97438B-8511-4907-8EB9-1A3069CF784E}"/>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solidFill>
                  <a:srgbClr val="D38E27"/>
                </a:solidFill>
              </a:defRPr>
            </a:lvl1pPr>
          </a:lstStyle>
          <a:p>
            <a:pPr>
              <a:defRPr/>
            </a:pPr>
            <a:fld id="{6BBB4EA8-9A91-4669-A8CE-EB9383C693BD}"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A632D6F4-A3F4-42E9-9E61-6B8050DA781A}"/>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96AB414B-EC85-4B3A-A07C-9D411B6F9185}"/>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7C403793-EB95-4D8C-B91E-2243D60E14B5}"/>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4626" r:id="rId1"/>
    <p:sldLayoutId id="2147484627" r:id="rId2"/>
    <p:sldLayoutId id="2147484628" r:id="rId3"/>
    <p:sldLayoutId id="2147484623" r:id="rId4"/>
    <p:sldLayoutId id="2147484629" r:id="rId5"/>
    <p:sldLayoutId id="2147484624" r:id="rId6"/>
    <p:sldLayoutId id="2147484630" r:id="rId7"/>
    <p:sldLayoutId id="2147484631" r:id="rId8"/>
    <p:sldLayoutId id="2147484632" r:id="rId9"/>
    <p:sldLayoutId id="2147484625" r:id="rId10"/>
    <p:sldLayoutId id="2147484633"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389CEEEF-BD00-4B2F-96B1-D47549EC5BB1}"/>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Our  Financial Obligations</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172CC29-C34D-417F-A1D9-E1E4B1483D8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68FE53A-8453-4E9B-A292-1035CEB0D32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Teacher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they said, “we know you are a man of integrity and that you teach the way of God in accordance with the truth. You aren’t swayed by men, because you pay no attention to who they are. – v16</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buttering up process they used was significant.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They didn’t recognize His 	authority to teach.</a:t>
            </a:r>
          </a:p>
        </p:txBody>
      </p:sp>
      <p:sp>
        <p:nvSpPr>
          <p:cNvPr id="4" name="Rectangle 3">
            <a:extLst>
              <a:ext uri="{FF2B5EF4-FFF2-40B4-BE49-F238E27FC236}">
                <a16:creationId xmlns:a16="http://schemas.microsoft.com/office/drawing/2014/main" id="{AB46743F-DA78-4569-B431-00353720871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Significance of the Question.</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15FA248-7FBB-45AB-9590-28FE2685084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3F76AE0-60F0-466C-AE01-536996B2EE7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“Teacher,” they said,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know you are a man of integrity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that you teach the way of God in accordance with the truth. You aren’t swayed by men, because you pay no attention to who they are. – v16</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buttering up process they used was significant.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They considered Him a false 	teacher.</a:t>
            </a:r>
          </a:p>
        </p:txBody>
      </p:sp>
      <p:sp>
        <p:nvSpPr>
          <p:cNvPr id="4" name="Rectangle 3">
            <a:extLst>
              <a:ext uri="{FF2B5EF4-FFF2-40B4-BE49-F238E27FC236}">
                <a16:creationId xmlns:a16="http://schemas.microsoft.com/office/drawing/2014/main" id="{C638EE78-489E-4056-A338-E4982F03554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Significance of the Question.</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0FB29C1-2ABA-4038-94B2-7972D8E6375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2F1FAC8-F29E-4913-99CA-9911673E39E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“Teacher,” they said, “we know you are a man of integrity and that you teach the way of God in accordance with the truth.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aren’t swayed by men, because you pay no attention to who they are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v16</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buttering up process they used was significant.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Certainly you can tell us how 	you really feel about this!</a:t>
            </a:r>
          </a:p>
        </p:txBody>
      </p:sp>
      <p:sp>
        <p:nvSpPr>
          <p:cNvPr id="4" name="Rectangle 3">
            <a:extLst>
              <a:ext uri="{FF2B5EF4-FFF2-40B4-BE49-F238E27FC236}">
                <a16:creationId xmlns:a16="http://schemas.microsoft.com/office/drawing/2014/main" id="{CD3611AA-6AA5-40FD-978B-69602FA9F16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Significance of the Question.</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F8185BC-F55C-4515-A090-3442B9E80EB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200C8A3-8704-4E94-AC7C-09540EA7BF0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Tell us then, what is your opinion? Is it right to pay taxes to Caesar or not? – v17</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question itself was significant.</a:t>
            </a:r>
          </a:p>
        </p:txBody>
      </p:sp>
      <p:sp>
        <p:nvSpPr>
          <p:cNvPr id="4" name="Rectangle 3">
            <a:extLst>
              <a:ext uri="{FF2B5EF4-FFF2-40B4-BE49-F238E27FC236}">
                <a16:creationId xmlns:a16="http://schemas.microsoft.com/office/drawing/2014/main" id="{8E5A968F-1A58-4FBF-A5B2-9B707A6B97D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Significance of the Question.</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7947020-1B4D-4695-8FC9-7C3FA44E9C1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F303125-9586-460C-ADCB-71BDB7301876}"/>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Tell us then, what is your opinion? Is it right to pay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taxes</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to Caesar or not? – v17</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C. The question itself was significant.</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rPr>
              <a:t>Taxes</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“census”, this was 	the poll tax.</a:t>
            </a:r>
          </a:p>
          <a:p>
            <a:pPr marL="609600" indent="-609600" algn="just" eaLnBrk="1" hangingPunct="1">
              <a:buFont typeface="Wingdings 2" panose="05020102010507070707" pitchFamily="18" charset="2"/>
              <a:buNone/>
            </a:pPr>
            <a:endPar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κῆνσος</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p:txBody>
      </p:sp>
      <p:sp>
        <p:nvSpPr>
          <p:cNvPr id="4" name="Rectangle 3">
            <a:extLst>
              <a:ext uri="{FF2B5EF4-FFF2-40B4-BE49-F238E27FC236}">
                <a16:creationId xmlns:a16="http://schemas.microsoft.com/office/drawing/2014/main" id="{75B33B3A-0904-4B57-906D-C8F37B2C1C7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Significance of the Question.</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D567833-DDE8-4EEA-A274-28C9C1C0040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B5451A6-6E24-418A-B45A-8F78E97EBCB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Tell us then, what is your opinion? Is it right to pay taxes to Caesar or not? – v17</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question itself was significant.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What would have happened if 	the Lord said simply “No”?</a:t>
            </a:r>
          </a:p>
        </p:txBody>
      </p:sp>
      <p:sp>
        <p:nvSpPr>
          <p:cNvPr id="4" name="Rectangle 3">
            <a:extLst>
              <a:ext uri="{FF2B5EF4-FFF2-40B4-BE49-F238E27FC236}">
                <a16:creationId xmlns:a16="http://schemas.microsoft.com/office/drawing/2014/main" id="{8756831C-D9BF-40A5-AD97-1D960A4EF28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Significance of the Question.</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FBA9973-4E59-4D65-A953-C64BE876BE2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FE1A8BE-7D66-4EC4-97BC-478E5F8EB3E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Tell us then, what is your opinion? Is it right to pay taxes to Caesar or not? – v17</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question itself was significant.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What would have happened if 	the Lord said simply “No”?</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5:37</a:t>
            </a:r>
          </a:p>
        </p:txBody>
      </p:sp>
      <p:sp>
        <p:nvSpPr>
          <p:cNvPr id="4" name="Rectangle 3">
            <a:extLst>
              <a:ext uri="{FF2B5EF4-FFF2-40B4-BE49-F238E27FC236}">
                <a16:creationId xmlns:a16="http://schemas.microsoft.com/office/drawing/2014/main" id="{A820AF22-6855-49D9-988C-1FA09424277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Significance of the Question.</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22B98D6-5FA1-4514-8ED5-957EFFF3FE3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CE5516C-29AD-406C-89C3-C74C12A485A3}"/>
              </a:ext>
            </a:extLst>
          </p:cNvPr>
          <p:cNvSpPr>
            <a:spLocks noGrp="1" noChangeArrowheads="1"/>
          </p:cNvSpPr>
          <p:nvPr>
            <p:ph idx="1"/>
          </p:nvPr>
        </p:nvSpPr>
        <p:spPr>
          <a:xfrm>
            <a:off x="457200" y="1143000"/>
            <a:ext cx="8229600" cy="5715000"/>
          </a:xfrm>
        </p:spPr>
        <p:txBody>
          <a:bodyPr>
            <a:normAutofit fontScale="92500"/>
          </a:bodyPr>
          <a:lstStyle/>
          <a:p>
            <a:pPr marL="609600" indent="-609600" algn="just" eaLnBrk="1" fontAlgn="auto" hangingPunct="1">
              <a:spcAft>
                <a:spcPts val="0"/>
              </a:spcAft>
              <a:buFont typeface="Wingdings 2" panose="05020102010507070707" pitchFamily="18" charset="2"/>
              <a:buNone/>
              <a:defRPr/>
            </a:pPr>
            <a:r>
              <a:rPr lang="en-US" sz="3000" b="1" dirty="0">
                <a:solidFill>
                  <a:schemeClr val="tx1"/>
                </a:solidFill>
                <a:effectLst>
                  <a:outerShdw blurRad="38100" dist="38100" dir="2700000" algn="tl">
                    <a:srgbClr val="000000">
                      <a:alpha val="43137"/>
                    </a:srgbClr>
                  </a:outerShdw>
                </a:effectLst>
                <a:latin typeface="Arial" pitchFamily="34" charset="0"/>
                <a:cs typeface="Arial" pitchFamily="34" charset="0"/>
              </a:rPr>
              <a:t>Tell us then, what is your opinion? Is it right to pay taxes to Caesar or not? – v17</a:t>
            </a:r>
          </a:p>
          <a:p>
            <a:pPr marL="609600" indent="-609600" algn="just" eaLnBrk="1" fontAlgn="auto" hangingPunct="1">
              <a:spcAft>
                <a:spcPts val="0"/>
              </a:spcAft>
              <a:buFont typeface="Wingdings 2" panose="05020102010507070707" pitchFamily="18" charset="2"/>
              <a:buNone/>
              <a:defRPr/>
            </a:pPr>
            <a:r>
              <a:rPr lang="en-US" sz="4800" b="1" dirty="0">
                <a:solidFill>
                  <a:srgbClr val="990033"/>
                </a:solidFill>
                <a:effectLst>
                  <a:outerShdw blurRad="38100" dist="38100" dir="2700000" algn="tl">
                    <a:srgbClr val="000000">
                      <a:alpha val="43137"/>
                    </a:srgbClr>
                  </a:outerShdw>
                </a:effectLst>
                <a:latin typeface="Arial Narrow" pitchFamily="34" charset="0"/>
              </a:rPr>
              <a:t>C. The question itself was significant.</a:t>
            </a:r>
          </a:p>
          <a:p>
            <a:pPr marL="609600" indent="-609600" algn="just" eaLnBrk="1" fontAlgn="auto" hangingPunct="1">
              <a:spcAft>
                <a:spcPts val="0"/>
              </a:spcAft>
              <a:buFont typeface="Wingdings 2" panose="05020102010507070707" pitchFamily="18" charset="2"/>
              <a:buNone/>
              <a:defRPr/>
            </a:pPr>
            <a:r>
              <a:rPr lang="en-US" sz="4800" b="1" dirty="0">
                <a:solidFill>
                  <a:srgbClr val="990033"/>
                </a:solidFill>
                <a:effectLst>
                  <a:outerShdw blurRad="38100" dist="38100" dir="2700000" algn="tl">
                    <a:srgbClr val="000000">
                      <a:alpha val="43137"/>
                    </a:srgbClr>
                  </a:outerShdw>
                </a:effectLst>
                <a:latin typeface="Arial Narrow" pitchFamily="34" charset="0"/>
              </a:rPr>
              <a:t>	2. What would have happened if 	the Lord said simply “No”?</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Luke 23:2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3000" b="1" dirty="0">
                <a:solidFill>
                  <a:schemeClr val="tx1"/>
                </a:solidFill>
                <a:effectLst>
                  <a:outerShdw blurRad="38100" dist="38100" dir="2700000" algn="tl">
                    <a:srgbClr val="000000">
                      <a:alpha val="43137"/>
                    </a:srgbClr>
                  </a:outerShdw>
                </a:effectLst>
                <a:latin typeface="Arial" pitchFamily="34" charset="0"/>
                <a:cs typeface="Arial" pitchFamily="34" charset="0"/>
              </a:rPr>
              <a:t>And they began to accuse him, saying, “We have found this man subverting our nation. </a:t>
            </a:r>
            <a:r>
              <a:rPr lang="en-US" sz="30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opposes payment of taxes to Caesar</a:t>
            </a:r>
            <a:r>
              <a:rPr lang="en-US" sz="3000" b="1" dirty="0">
                <a:solidFill>
                  <a:schemeClr val="tx1"/>
                </a:solidFill>
                <a:effectLst>
                  <a:outerShdw blurRad="38100" dist="38100" dir="2700000" algn="tl">
                    <a:srgbClr val="000000">
                      <a:alpha val="43137"/>
                    </a:srgbClr>
                  </a:outerShdw>
                </a:effectLst>
                <a:latin typeface="Arial" pitchFamily="34" charset="0"/>
                <a:cs typeface="Arial" pitchFamily="34" charset="0"/>
              </a:rPr>
              <a:t> . . .</a:t>
            </a:r>
          </a:p>
        </p:txBody>
      </p:sp>
      <p:sp>
        <p:nvSpPr>
          <p:cNvPr id="4" name="Rectangle 3">
            <a:extLst>
              <a:ext uri="{FF2B5EF4-FFF2-40B4-BE49-F238E27FC236}">
                <a16:creationId xmlns:a16="http://schemas.microsoft.com/office/drawing/2014/main" id="{69E47B21-8946-402C-9C9A-4EF9D9B3929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Significance of the Question.</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AED8EDD-3F4C-4452-995F-15AF1705DD5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04B036A-DFC1-4135-AF80-33858F1024F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Tell us then, what is your opinion? Is it right to pay taxes to Caesar or not? – v17</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question itself was significant.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What would have happened if 	the Lord said simply “Yes”?</a:t>
            </a:r>
          </a:p>
        </p:txBody>
      </p:sp>
      <p:sp>
        <p:nvSpPr>
          <p:cNvPr id="4" name="Rectangle 3">
            <a:extLst>
              <a:ext uri="{FF2B5EF4-FFF2-40B4-BE49-F238E27FC236}">
                <a16:creationId xmlns:a16="http://schemas.microsoft.com/office/drawing/2014/main" id="{A0A17731-8794-4541-878F-A5695ADA756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Significance of the Question.</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143F46B-67F1-47C8-A152-822E59FEA4C5}"/>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7C6DF6C-A9EE-44A7-B904-01BD9FC09B22}"/>
              </a:ext>
            </a:extLst>
          </p:cNvPr>
          <p:cNvSpPr>
            <a:spLocks noGrp="1" noChangeArrowheads="1"/>
          </p:cNvSpPr>
          <p:nvPr>
            <p:ph idx="1"/>
          </p:nvPr>
        </p:nvSpPr>
        <p:spPr>
          <a:xfrm>
            <a:off x="457200" y="1066800"/>
            <a:ext cx="8229600" cy="4648200"/>
          </a:xfrm>
        </p:spPr>
        <p:txBody>
          <a:bodyPr>
            <a:normAutofit/>
          </a:bodyPr>
          <a:lstStyle/>
          <a:p>
            <a:pPr marL="857250" indent="-85725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The Significance of the Question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v17.</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 Answer: Return to the Government What Belongs to the Government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v21</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F5A533F-88AC-4DBB-8730-0CCDA98E249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CF3C702-44F6-4377-892F-19C883D03D51}"/>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22:15-17</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Then the Pharisees went out and laid plans to trap him in his words. They sent their disciples to him along with the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Herodians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“Teacher,” they said, “we know you are a man of integrity and that you teach the way of God in accordance with the truth. You aren’t swayed by men, because you pay no attention to who they are. Tell us then, what is your opinion? Is it right to pay taxes to Caesar or not?”</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57AF391-2277-4456-8404-9B547634B8B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34B26F1-C35C-4C66-9F61-84CD6645D70C}"/>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Background Philosophies.</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4712F917-745D-41FE-A74F-70F618808024}"/>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Answer: Return to the Government What Belongs to the Government</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B11FB56-CEA0-47CE-A89F-1AB6B99EE68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1C338D6-6A85-4CE7-A663-B7A960D87EB9}"/>
              </a:ext>
            </a:extLst>
          </p:cNvPr>
          <p:cNvSpPr>
            <a:spLocks noGrp="1" noChangeArrowheads="1"/>
          </p:cNvSpPr>
          <p:nvPr>
            <p:ph idx="1"/>
          </p:nvPr>
        </p:nvSpPr>
        <p:spPr>
          <a:xfrm>
            <a:off x="504825" y="1106488"/>
            <a:ext cx="8229600" cy="5334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Background Philosophies.</a:t>
            </a:r>
          </a:p>
          <a:p>
            <a:pPr marL="1009650" lvl="1"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The right to coin </a:t>
            </a:r>
            <a:r>
              <a:rPr lang="en-US" sz="4400" b="1">
                <a:solidFill>
                  <a:srgbClr val="990033"/>
                </a:solidFill>
                <a:effectLst>
                  <a:outerShdw blurRad="38100" dist="38100" dir="2700000" algn="tl">
                    <a:srgbClr val="000000">
                      <a:alpha val="43137"/>
                    </a:srgbClr>
                  </a:outerShdw>
                </a:effectLst>
                <a:latin typeface="Arial Narrow" pitchFamily="34" charset="0"/>
              </a:rPr>
              <a:t>money implies the </a:t>
            </a:r>
            <a:r>
              <a:rPr lang="en-US" sz="4400" b="1" dirty="0">
                <a:solidFill>
                  <a:srgbClr val="990033"/>
                </a:solidFill>
                <a:effectLst>
                  <a:outerShdw blurRad="38100" dist="38100" dir="2700000" algn="tl">
                    <a:srgbClr val="000000">
                      <a:alpha val="43137"/>
                    </a:srgbClr>
                  </a:outerShdw>
                </a:effectLst>
                <a:latin typeface="Arial Narrow" pitchFamily="34" charset="0"/>
              </a:rPr>
              <a:t>authority to tax </a:t>
            </a:r>
            <a:r>
              <a:rPr lang="en-US" sz="4400" b="1">
                <a:solidFill>
                  <a:srgbClr val="990033"/>
                </a:solidFill>
                <a:effectLst>
                  <a:outerShdw blurRad="38100" dist="38100" dir="2700000" algn="tl">
                    <a:srgbClr val="000000">
                      <a:alpha val="43137"/>
                    </a:srgbClr>
                  </a:outerShdw>
                </a:effectLst>
                <a:latin typeface="Arial Narrow" pitchFamily="34" charset="0"/>
              </a:rPr>
              <a:t>it.</a:t>
            </a:r>
          </a:p>
          <a:p>
            <a:pPr marL="1009650" lvl="1"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DC954E01-ACC8-442A-97A0-0A028212AF93}"/>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Answer: Return to the Government What Belongs to the Government</a:t>
            </a:r>
            <a:endParaRPr lang="en-US" dirty="0"/>
          </a:p>
        </p:txBody>
      </p:sp>
      <p:pic>
        <p:nvPicPr>
          <p:cNvPr id="53253" name="Picture 6" descr="A close up of a coin&#10;&#10;Description automatically generated">
            <a:extLst>
              <a:ext uri="{FF2B5EF4-FFF2-40B4-BE49-F238E27FC236}">
                <a16:creationId xmlns:a16="http://schemas.microsoft.com/office/drawing/2014/main" id="{827FA2A0-4067-43A1-BEE3-63DFAD9CE22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3667125"/>
            <a:ext cx="2724150" cy="272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4" name="Picture 7" descr="A close up of a coin&#10;&#10;Description automatically generated">
            <a:extLst>
              <a:ext uri="{FF2B5EF4-FFF2-40B4-BE49-F238E27FC236}">
                <a16:creationId xmlns:a16="http://schemas.microsoft.com/office/drawing/2014/main" id="{727097A6-6C07-4E2F-B7A9-E5D2345D87C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2" r="51198"/>
          <a:stretch>
            <a:fillRect/>
          </a:stretch>
        </p:blipFill>
        <p:spPr bwMode="auto">
          <a:xfrm>
            <a:off x="4556125" y="3943350"/>
            <a:ext cx="1816100"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5" name="Picture 8" descr="A close up of a coin&#10;&#10;Description automatically generated">
            <a:extLst>
              <a:ext uri="{FF2B5EF4-FFF2-40B4-BE49-F238E27FC236}">
                <a16:creationId xmlns:a16="http://schemas.microsoft.com/office/drawing/2014/main" id="{6F159E96-DBD3-48D4-B160-F06EC850D71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l="49739"/>
          <a:stretch>
            <a:fillRect/>
          </a:stretch>
        </p:blipFill>
        <p:spPr bwMode="auto">
          <a:xfrm>
            <a:off x="6372225" y="3943350"/>
            <a:ext cx="1866900"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1121433-F7E3-41C0-8A8A-995A050CD20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47F6CB2-950B-4AC5-BCD6-C9CE21BED74E}"/>
              </a:ext>
            </a:extLst>
          </p:cNvPr>
          <p:cNvSpPr>
            <a:spLocks noGrp="1" noChangeArrowheads="1"/>
          </p:cNvSpPr>
          <p:nvPr>
            <p:ph idx="1"/>
          </p:nvPr>
        </p:nvSpPr>
        <p:spPr>
          <a:xfrm>
            <a:off x="533400" y="1106488"/>
            <a:ext cx="8229600" cy="5751512"/>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Background Philosophies.</a:t>
            </a:r>
          </a:p>
          <a:p>
            <a:pPr marL="1143000" lvl="1"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The right to coin </a:t>
            </a:r>
            <a:r>
              <a:rPr lang="en-US" sz="4400" b="1">
                <a:solidFill>
                  <a:srgbClr val="990033"/>
                </a:solidFill>
                <a:effectLst>
                  <a:outerShdw blurRad="38100" dist="38100" dir="2700000" algn="tl">
                    <a:srgbClr val="000000">
                      <a:alpha val="43137"/>
                    </a:srgbClr>
                  </a:outerShdw>
                </a:effectLst>
                <a:latin typeface="Arial Narrow" pitchFamily="34" charset="0"/>
              </a:rPr>
              <a:t>money implies the </a:t>
            </a:r>
            <a:r>
              <a:rPr lang="en-US" sz="4400" b="1" dirty="0">
                <a:solidFill>
                  <a:srgbClr val="990033"/>
                </a:solidFill>
                <a:effectLst>
                  <a:outerShdw blurRad="38100" dist="38100" dir="2700000" algn="tl">
                    <a:srgbClr val="000000">
                      <a:alpha val="43137"/>
                    </a:srgbClr>
                  </a:outerShdw>
                </a:effectLst>
                <a:latin typeface="Arial Narrow" pitchFamily="34" charset="0"/>
              </a:rPr>
              <a:t>authority to tax it.</a:t>
            </a:r>
            <a:endParaRPr lang="en-US" sz="4000" b="1" dirty="0">
              <a:solidFill>
                <a:srgbClr val="990033"/>
              </a:solidFill>
              <a:effectLst>
                <a:outerShdw blurRad="38100" dist="38100" dir="2700000" algn="tl">
                  <a:srgbClr val="000000">
                    <a:alpha val="43137"/>
                  </a:srgbClr>
                </a:outerShdw>
              </a:effectLst>
              <a:latin typeface="Arial Narrow" pitchFamily="34" charset="0"/>
            </a:endParaRPr>
          </a:p>
          <a:p>
            <a:pPr marL="1143000" lvl="1"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a:t>
            </a:r>
            <a:r>
              <a:rPr lang="en-US" sz="4400" b="1" dirty="0">
                <a:solidFill>
                  <a:srgbClr val="339966"/>
                </a:solidFill>
                <a:effectLst>
                  <a:outerShdw blurRad="38100" dist="38100" dir="2700000" algn="tl">
                    <a:srgbClr val="000000">
                      <a:alpha val="43137"/>
                    </a:srgbClr>
                  </a:outerShdw>
                </a:effectLst>
                <a:latin typeface="Arial Narrow" pitchFamily="34" charset="0"/>
              </a:rPr>
              <a:t>The Zealot’s Claim</a:t>
            </a:r>
            <a:r>
              <a:rPr lang="en-US" sz="4400" b="1" dirty="0">
                <a:solidFill>
                  <a:srgbClr val="990033"/>
                </a:solidFill>
                <a:effectLst>
                  <a:outerShdw blurRad="38100" dist="38100" dir="2700000" algn="tl">
                    <a:srgbClr val="000000">
                      <a:alpha val="43137"/>
                    </a:srgbClr>
                  </a:outerShdw>
                </a:effectLst>
                <a:latin typeface="Arial Narrow" pitchFamily="34" charset="0"/>
              </a:rPr>
              <a:t>: taxes to any authority than God showed loyalty to that authority more than to God.</a:t>
            </a:r>
          </a:p>
        </p:txBody>
      </p:sp>
      <p:sp>
        <p:nvSpPr>
          <p:cNvPr id="4" name="Rectangle 3">
            <a:extLst>
              <a:ext uri="{FF2B5EF4-FFF2-40B4-BE49-F238E27FC236}">
                <a16:creationId xmlns:a16="http://schemas.microsoft.com/office/drawing/2014/main" id="{3AD198A5-FF71-4E9A-8F43-218ABAA213FF}"/>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Answer: Return to the Government What Belongs to the Government</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D7CD78A-1F96-4899-8875-5989176C109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A393F41-AE96-4FCF-A54A-F6E24BC0FF8E}"/>
              </a:ext>
            </a:extLst>
          </p:cNvPr>
          <p:cNvSpPr>
            <a:spLocks noGrp="1" noChangeArrowheads="1"/>
          </p:cNvSpPr>
          <p:nvPr>
            <p:ph idx="1"/>
          </p:nvPr>
        </p:nvSpPr>
        <p:spPr>
          <a:xfrm>
            <a:off x="533400" y="1066800"/>
            <a:ext cx="8229600" cy="5334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Lord’s </a:t>
            </a:r>
            <a:r>
              <a:rPr lang="en-US" sz="4400" b="1" dirty="0">
                <a:solidFill>
                  <a:srgbClr val="339966"/>
                </a:solidFill>
                <a:effectLst>
                  <a:outerShdw blurRad="38100" dist="38100" dir="2700000" algn="tl">
                    <a:srgbClr val="000000">
                      <a:alpha val="43137"/>
                    </a:srgbClr>
                  </a:outerShdw>
                </a:effectLst>
                <a:latin typeface="Arial Narrow" pitchFamily="34" charset="0"/>
              </a:rPr>
              <a:t>Basic Universal Spiritual </a:t>
            </a:r>
            <a:r>
              <a:rPr lang="en-US" sz="4400" b="1">
                <a:solidFill>
                  <a:srgbClr val="339966"/>
                </a:solidFill>
                <a:effectLst>
                  <a:outerShdw blurRad="38100" dist="38100" dir="2700000" algn="tl">
                    <a:srgbClr val="000000">
                      <a:alpha val="43137"/>
                    </a:srgbClr>
                  </a:outerShdw>
                </a:effectLst>
                <a:latin typeface="Arial Narrow" pitchFamily="34" charset="0"/>
              </a:rPr>
              <a:t>Principle</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742950" indent="-74295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742950" indent="-742950" algn="just" eaLnBrk="1" fontAlgn="auto" hangingPunct="1">
              <a:spcAft>
                <a:spcPts val="0"/>
              </a:spcAft>
              <a:buFont typeface="Wingdings 2" panose="05020102010507070707" pitchFamily="18" charset="2"/>
              <a:buNone/>
              <a:defRPr/>
            </a:pPr>
            <a:r>
              <a:rPr lang="en-US" sz="2800" b="1">
                <a:effectLst>
                  <a:outerShdw blurRad="38100" dist="38100" dir="2700000" algn="tl">
                    <a:srgbClr val="000000">
                      <a:alpha val="43137"/>
                    </a:srgbClr>
                  </a:outerShdw>
                </a:effectLst>
                <a:latin typeface="Arial" panose="020B0604020202020204" pitchFamily="34" charset="0"/>
                <a:cs typeface="Arial" panose="020B0604020202020204" pitchFamily="34" charset="0"/>
              </a:rPr>
              <a:t>Give to Caesar what is Caesar’s, and to God what is God’s. - v21</a:t>
            </a:r>
            <a:endParaRPr lang="en-US" sz="2800" b="1" dirty="0">
              <a:solidFill>
                <a:srgbClr val="99003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53BE1285-1E89-467B-9658-FDE892B05EA2}"/>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Answer: Return to the Government What Belongs to the Government</a:t>
            </a:r>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CDB8E17-D4BD-4893-8ABC-E9001B56289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F0B455C-54EC-4976-8642-5313885BF993}"/>
              </a:ext>
            </a:extLst>
          </p:cNvPr>
          <p:cNvSpPr>
            <a:spLocks noGrp="1" noChangeArrowheads="1"/>
          </p:cNvSpPr>
          <p:nvPr>
            <p:ph idx="1"/>
          </p:nvPr>
        </p:nvSpPr>
        <p:spPr>
          <a:xfrm>
            <a:off x="533400" y="1066800"/>
            <a:ext cx="8229600" cy="5334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Lord’s </a:t>
            </a:r>
            <a:r>
              <a:rPr lang="en-US" sz="4400" b="1" dirty="0">
                <a:solidFill>
                  <a:srgbClr val="339966"/>
                </a:solidFill>
                <a:effectLst>
                  <a:outerShdw blurRad="38100" dist="38100" dir="2700000" algn="tl">
                    <a:srgbClr val="000000">
                      <a:alpha val="43137"/>
                    </a:srgbClr>
                  </a:outerShdw>
                </a:effectLst>
                <a:latin typeface="Arial Narrow" pitchFamily="34" charset="0"/>
              </a:rPr>
              <a:t>Basic Universal Spiritual Principle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742950" indent="-74295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Church &amp; State fall into completely different spheres of authority!</a:t>
            </a:r>
          </a:p>
        </p:txBody>
      </p:sp>
      <p:sp>
        <p:nvSpPr>
          <p:cNvPr id="4" name="Rectangle 3">
            <a:extLst>
              <a:ext uri="{FF2B5EF4-FFF2-40B4-BE49-F238E27FC236}">
                <a16:creationId xmlns:a16="http://schemas.microsoft.com/office/drawing/2014/main" id="{F5EE8FCA-AB87-4CBB-941D-69C24DC6DE95}"/>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Answer: Return to the Government What Belongs to the Government</a:t>
            </a:r>
            <a:endParaRPr lang="en-US"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E29691E-C1CD-494A-B0CA-1B9DE1E815E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5DBB389-8C56-4F7C-98DD-05E4A5C18B3D}"/>
              </a:ext>
            </a:extLst>
          </p:cNvPr>
          <p:cNvSpPr>
            <a:spLocks noGrp="1" noChangeArrowheads="1"/>
          </p:cNvSpPr>
          <p:nvPr>
            <p:ph idx="1"/>
          </p:nvPr>
        </p:nvSpPr>
        <p:spPr>
          <a:xfrm>
            <a:off x="533400" y="1066800"/>
            <a:ext cx="8229600" cy="5334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Lord’s </a:t>
            </a:r>
            <a:r>
              <a:rPr lang="en-US" sz="4400" b="1" dirty="0">
                <a:solidFill>
                  <a:srgbClr val="339966"/>
                </a:solidFill>
                <a:effectLst>
                  <a:outerShdw blurRad="38100" dist="38100" dir="2700000" algn="tl">
                    <a:srgbClr val="000000">
                      <a:alpha val="43137"/>
                    </a:srgbClr>
                  </a:outerShdw>
                </a:effectLst>
                <a:latin typeface="Arial Narrow" pitchFamily="34" charset="0"/>
              </a:rPr>
              <a:t>Basic Universal Spiritual Principle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742950" indent="-74295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Church &amp; State fall into completely different spheres of authority!</a:t>
            </a:r>
          </a:p>
          <a:p>
            <a:pPr marL="742950" indent="-74295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13</a:t>
            </a:r>
          </a:p>
        </p:txBody>
      </p:sp>
      <p:sp>
        <p:nvSpPr>
          <p:cNvPr id="4" name="Rectangle 3">
            <a:extLst>
              <a:ext uri="{FF2B5EF4-FFF2-40B4-BE49-F238E27FC236}">
                <a16:creationId xmlns:a16="http://schemas.microsoft.com/office/drawing/2014/main" id="{3D6564B0-07CA-4C0A-AE4E-DAC51BC7540E}"/>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Answer: Return to the Government What Belongs to the Government</a:t>
            </a:r>
            <a:endParaRPr lang="en-US"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2429EC3-F25F-4139-A9E6-8FFD8967EBA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AABC031-D612-44DC-AD49-C7A3308415CE}"/>
              </a:ext>
            </a:extLst>
          </p:cNvPr>
          <p:cNvSpPr>
            <a:spLocks noGrp="1" noChangeArrowheads="1"/>
          </p:cNvSpPr>
          <p:nvPr>
            <p:ph idx="1"/>
          </p:nvPr>
        </p:nvSpPr>
        <p:spPr>
          <a:xfrm>
            <a:off x="533400" y="1066800"/>
            <a:ext cx="8229600" cy="5334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Therefore: support your secular government financially &amp; obey its laws.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D3E9A288-DE76-4CA1-8F47-367D672A5BD3}"/>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Answer: Return to the Government What Belongs to the Government</a:t>
            </a:r>
            <a:endParaRPr lang="en-US"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8CCEEEA-C273-4147-BA22-52C7A596A0D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3ECB0A0-6AEA-4916-B774-5FB444B6D7C0}"/>
              </a:ext>
            </a:extLst>
          </p:cNvPr>
          <p:cNvSpPr>
            <a:spLocks noGrp="1" noChangeArrowheads="1"/>
          </p:cNvSpPr>
          <p:nvPr>
            <p:ph idx="1"/>
          </p:nvPr>
        </p:nvSpPr>
        <p:spPr>
          <a:xfrm>
            <a:off x="533400" y="1066800"/>
            <a:ext cx="8229600" cy="5334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Therefore: support your secular government financially &amp; obey its laws.</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Government services: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8F35C93B-4AB9-4FBF-9590-4A1AF5194785}"/>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Answer: Return to the Government What Belongs to the Government</a:t>
            </a:r>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D2A95F1-2831-4320-9B88-162489FEC28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802A7D0-7A51-4D3C-A035-7E191ED1C0CE}"/>
              </a:ext>
            </a:extLst>
          </p:cNvPr>
          <p:cNvSpPr>
            <a:spLocks noGrp="1" noChangeArrowheads="1"/>
          </p:cNvSpPr>
          <p:nvPr>
            <p:ph idx="1"/>
          </p:nvPr>
        </p:nvSpPr>
        <p:spPr>
          <a:xfrm>
            <a:off x="533400" y="1066800"/>
            <a:ext cx="8229600" cy="5334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Therefore: support your secular government financially &amp; obey its laws.</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Government services:</a:t>
            </a:r>
          </a:p>
          <a:p>
            <a:pPr marL="742950" indent="-74295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742950" indent="-742950" algn="ctr"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Coinage</a:t>
            </a:r>
            <a:endParaRPr lang="en-US" sz="2800" b="1" dirty="0">
              <a:solidFill>
                <a:srgbClr val="339966"/>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2EAC79D2-5773-4DAC-9779-5307932275B1}"/>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Answer: Return to the Government What Belongs to the Government</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2339C6E-8BBC-4166-9195-8C236BD018C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C08FB3D-33D9-42CA-A4D2-70E25C19D822}"/>
              </a:ext>
            </a:extLst>
          </p:cNvPr>
          <p:cNvSpPr>
            <a:spLocks noGrp="1" noChangeArrowheads="1"/>
          </p:cNvSpPr>
          <p:nvPr>
            <p:ph idx="1"/>
          </p:nvPr>
        </p:nvSpPr>
        <p:spPr>
          <a:xfrm>
            <a:off x="533400" y="1066800"/>
            <a:ext cx="8229600" cy="5334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Therefore: support your secular government financially &amp; obey its laws.</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Government services:</a:t>
            </a:r>
          </a:p>
          <a:p>
            <a:pPr marL="742950" indent="-74295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742950" indent="-742950" algn="ctr"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Protection</a:t>
            </a:r>
            <a:endParaRPr lang="en-US" sz="2800" b="1" dirty="0">
              <a:solidFill>
                <a:srgbClr val="339966"/>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EF1DF112-C4A6-4FE9-8517-CBA59C67250E}"/>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Answer: Return to the Government What Belongs to the Government</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EF96F6C-11DC-4EED-AB11-81E51A746DC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679C8B3-FFCE-47F6-A6F9-7DCA0FD37C1A}"/>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22:18-22</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Jesus, knowing their evil intent, said, “You hypocrites, why are you trying to trap me? Show me the coin used for paying the tax.” They brought him a denarius, and he asked them, “Whose portrait is this? And whose inscription?” “Caesar’s,” they replied. Then he said to them, “Give to Caesar what is Caesar’s, and to God what is God’s.” When they heard this, they were amazed. So they left him and went away. </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2261ED9-C199-425B-B529-C5223C56672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3CC129C-087C-4DD4-8FB4-CEF1AF8CE4D8}"/>
              </a:ext>
            </a:extLst>
          </p:cNvPr>
          <p:cNvSpPr>
            <a:spLocks noGrp="1" noChangeArrowheads="1"/>
          </p:cNvSpPr>
          <p:nvPr>
            <p:ph idx="1"/>
          </p:nvPr>
        </p:nvSpPr>
        <p:spPr>
          <a:xfrm>
            <a:off x="533400" y="1066800"/>
            <a:ext cx="8229600" cy="5334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Therefore: support your secular government financially &amp; obey its laws.</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Government services:</a:t>
            </a:r>
          </a:p>
          <a:p>
            <a:pPr marL="742950" indent="-74295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742950" indent="-742950" algn="ctr"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Trade</a:t>
            </a:r>
            <a:endParaRPr lang="en-US" sz="2800" b="1" dirty="0">
              <a:solidFill>
                <a:srgbClr val="339966"/>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E13C9799-5D9C-4745-93B5-18A1757AB2F2}"/>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Answer: Return to the Government What Belongs to the Government</a:t>
            </a:r>
            <a:endParaRPr lang="en-US" dirty="0"/>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1C53F97-0A21-439E-AA20-4560AE7325A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3D60E0D-1E38-4723-BE2C-973096A7E518}"/>
              </a:ext>
            </a:extLst>
          </p:cNvPr>
          <p:cNvSpPr>
            <a:spLocks noGrp="1" noChangeArrowheads="1"/>
          </p:cNvSpPr>
          <p:nvPr>
            <p:ph idx="1"/>
          </p:nvPr>
        </p:nvSpPr>
        <p:spPr>
          <a:xfrm>
            <a:off x="533400" y="1066800"/>
            <a:ext cx="8229600" cy="5334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Therefore: support your secular government financially &amp; obey its laws.</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Government services:</a:t>
            </a:r>
          </a:p>
          <a:p>
            <a:pPr marL="742950" indent="-74295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742950" indent="-742950" algn="ctr"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Rules for an orderly society</a:t>
            </a:r>
            <a:endParaRPr lang="en-US" sz="2800" b="1" dirty="0">
              <a:solidFill>
                <a:srgbClr val="339966"/>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A2E64348-CB0A-49D3-B2DF-161CE7C1945F}"/>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Answer: Return to the Government What Belongs to the Government</a:t>
            </a:r>
            <a:endParaRPr lang="en-US"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6939368-10DE-43F9-8837-FC08135498E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0FA73F5-B605-4048-9D9F-80AFB6AE4148}"/>
              </a:ext>
            </a:extLst>
          </p:cNvPr>
          <p:cNvSpPr>
            <a:spLocks noGrp="1" noChangeArrowheads="1"/>
          </p:cNvSpPr>
          <p:nvPr>
            <p:ph idx="1"/>
          </p:nvPr>
        </p:nvSpPr>
        <p:spPr>
          <a:xfrm>
            <a:off x="533400" y="1066800"/>
            <a:ext cx="8229600" cy="5334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Therefore: support your secular government financially &amp; obey its laws.</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 Lord commanded </a:t>
            </a:r>
            <a:r>
              <a:rPr lang="en-US" sz="4400" b="1" dirty="0" err="1">
                <a:solidFill>
                  <a:srgbClr val="990033"/>
                </a:solidFill>
                <a:effectLst>
                  <a:outerShdw blurRad="38100" dist="38100" dir="2700000" algn="tl">
                    <a:srgbClr val="000000">
                      <a:alpha val="43137"/>
                    </a:srgbClr>
                  </a:outerShdw>
                </a:effectLst>
                <a:latin typeface="Arial Narrow" pitchFamily="34" charset="0"/>
              </a:rPr>
              <a:t>obed</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dirty="0" err="1">
                <a:solidFill>
                  <a:srgbClr val="990033"/>
                </a:solidFill>
                <a:effectLst>
                  <a:outerShdw blurRad="38100" dist="38100" dir="2700000" algn="tl">
                    <a:srgbClr val="000000">
                      <a:alpha val="43137"/>
                    </a:srgbClr>
                  </a:outerShdw>
                </a:effectLst>
                <a:latin typeface="Arial Narrow" pitchFamily="34" charset="0"/>
              </a:rPr>
              <a:t>ience</a:t>
            </a:r>
            <a:r>
              <a:rPr lang="en-US" sz="4400" b="1" dirty="0">
                <a:solidFill>
                  <a:srgbClr val="990033"/>
                </a:solidFill>
                <a:effectLst>
                  <a:outerShdw blurRad="38100" dist="38100" dir="2700000" algn="tl">
                    <a:srgbClr val="000000">
                      <a:alpha val="43137"/>
                    </a:srgbClr>
                  </a:outerShdw>
                </a:effectLst>
                <a:latin typeface="Arial Narrow" pitchFamily="34" charset="0"/>
              </a:rPr>
              <a:t> to secular laws!</a:t>
            </a:r>
          </a:p>
        </p:txBody>
      </p:sp>
      <p:sp>
        <p:nvSpPr>
          <p:cNvPr id="4" name="Rectangle 3">
            <a:extLst>
              <a:ext uri="{FF2B5EF4-FFF2-40B4-BE49-F238E27FC236}">
                <a16:creationId xmlns:a16="http://schemas.microsoft.com/office/drawing/2014/main" id="{5464C562-4F39-4FDC-897D-AF077857A897}"/>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Answer: Return to the Government What Belongs to the Government</a:t>
            </a:r>
            <a:endParaRPr lang="en-US"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072BE7C-FF58-4A01-B8C2-7895FC2FE0A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2644C42-EBC5-430C-AC6B-B7C27CB2C345}"/>
              </a:ext>
            </a:extLst>
          </p:cNvPr>
          <p:cNvSpPr>
            <a:spLocks noGrp="1" noChangeArrowheads="1"/>
          </p:cNvSpPr>
          <p:nvPr>
            <p:ph idx="1"/>
          </p:nvPr>
        </p:nvSpPr>
        <p:spPr>
          <a:xfrm>
            <a:off x="533400" y="1066800"/>
            <a:ext cx="8229600" cy="5334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Therefore: support your secular government financially &amp; obey its laws.</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 Lord commanded </a:t>
            </a:r>
            <a:r>
              <a:rPr lang="en-US" sz="4400" b="1" dirty="0" err="1">
                <a:solidFill>
                  <a:srgbClr val="990033"/>
                </a:solidFill>
                <a:effectLst>
                  <a:outerShdw blurRad="38100" dist="38100" dir="2700000" algn="tl">
                    <a:srgbClr val="000000">
                      <a:alpha val="43137"/>
                    </a:srgbClr>
                  </a:outerShdw>
                </a:effectLst>
                <a:latin typeface="Arial Narrow" pitchFamily="34" charset="0"/>
              </a:rPr>
              <a:t>obed</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dirty="0" err="1">
                <a:solidFill>
                  <a:srgbClr val="990033"/>
                </a:solidFill>
                <a:effectLst>
                  <a:outerShdw blurRad="38100" dist="38100" dir="2700000" algn="tl">
                    <a:srgbClr val="000000">
                      <a:alpha val="43137"/>
                    </a:srgbClr>
                  </a:outerShdw>
                </a:effectLst>
                <a:latin typeface="Arial Narrow" pitchFamily="34" charset="0"/>
              </a:rPr>
              <a:t>ience</a:t>
            </a:r>
            <a:r>
              <a:rPr lang="en-US" sz="4400" b="1" dirty="0">
                <a:solidFill>
                  <a:srgbClr val="990033"/>
                </a:solidFill>
                <a:effectLst>
                  <a:outerShdw blurRad="38100" dist="38100" dir="2700000" algn="tl">
                    <a:srgbClr val="000000">
                      <a:alpha val="43137"/>
                    </a:srgbClr>
                  </a:outerShdw>
                </a:effectLst>
                <a:latin typeface="Arial Narrow" pitchFamily="34" charset="0"/>
              </a:rPr>
              <a:t> to secular laws!</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5:41 - If someone forces you to go one mile, go with him two miles.</a:t>
            </a:r>
          </a:p>
        </p:txBody>
      </p:sp>
      <p:sp>
        <p:nvSpPr>
          <p:cNvPr id="4" name="Rectangle 3">
            <a:extLst>
              <a:ext uri="{FF2B5EF4-FFF2-40B4-BE49-F238E27FC236}">
                <a16:creationId xmlns:a16="http://schemas.microsoft.com/office/drawing/2014/main" id="{9DD73A63-C59B-4E09-823C-935C78AD27D7}"/>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Answer: Return to the Government What Belongs to the Government</a:t>
            </a:r>
            <a:endParaRPr lang="en-US"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695D331-9B9C-4D6D-9C9F-B2C4EC244ED8}"/>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8ABB477-1117-4F6F-853B-5F7B38CFCD88}"/>
              </a:ext>
            </a:extLst>
          </p:cNvPr>
          <p:cNvSpPr>
            <a:spLocks noGrp="1" noChangeArrowheads="1"/>
          </p:cNvSpPr>
          <p:nvPr>
            <p:ph idx="1"/>
          </p:nvPr>
        </p:nvSpPr>
        <p:spPr>
          <a:xfrm>
            <a:off x="457200" y="1066800"/>
            <a:ext cx="8229600" cy="5791200"/>
          </a:xfrm>
        </p:spPr>
        <p:txBody>
          <a:bodyPr>
            <a:normAutofit/>
          </a:bodyPr>
          <a:lstStyle/>
          <a:p>
            <a:pPr marL="857250" indent="-85725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The Significance of the Question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v17.</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II. Answer: Return to the Government What Belongs to the Government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v21</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III. Answer: Return to God What Belongs to God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v21</a:t>
            </a: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9C3482B-3CE8-40F5-AE75-DA0EF8C9278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39B69AD-B191-47E4-B8CD-FE09D75893B0}"/>
              </a:ext>
            </a:extLst>
          </p:cNvPr>
          <p:cNvSpPr>
            <a:spLocks noGrp="1" noChangeArrowheads="1"/>
          </p:cNvSpPr>
          <p:nvPr>
            <p:ph idx="1"/>
          </p:nvPr>
        </p:nvSpPr>
        <p:spPr>
          <a:xfrm>
            <a:off x="533400" y="1066800"/>
            <a:ext cx="8229600" cy="5334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belongs to God?</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42033361-BB7D-482A-81A6-4DD77CBF4304}"/>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Answer: Return to God What Belongs to God</a:t>
            </a:r>
            <a:endParaRPr lang="en-US" dirty="0"/>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B1822F0-92B0-45AE-9F1D-C4220FAEF55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8480BFB-81B3-4751-98DF-B78A8065D299}"/>
              </a:ext>
            </a:extLst>
          </p:cNvPr>
          <p:cNvSpPr>
            <a:spLocks noGrp="1" noChangeArrowheads="1"/>
          </p:cNvSpPr>
          <p:nvPr>
            <p:ph idx="1"/>
          </p:nvPr>
        </p:nvSpPr>
        <p:spPr>
          <a:xfrm>
            <a:off x="533400" y="1066800"/>
            <a:ext cx="8229600" cy="5334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belongs to God?</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You</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D2EB5EDF-3D6E-42C2-8842-01CFDFC02A08}"/>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Answer: Return to God What Belongs to God</a:t>
            </a:r>
            <a:endParaRPr lang="en-US" dirty="0"/>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FD6B5C9-4B3C-4139-9F2B-10234C8851F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A261AE0-A62B-4140-A025-D488259D3A32}"/>
              </a:ext>
            </a:extLst>
          </p:cNvPr>
          <p:cNvSpPr>
            <a:spLocks noGrp="1" noChangeArrowheads="1"/>
          </p:cNvSpPr>
          <p:nvPr>
            <p:ph idx="1"/>
          </p:nvPr>
        </p:nvSpPr>
        <p:spPr>
          <a:xfrm>
            <a:off x="533400" y="1066800"/>
            <a:ext cx="8229600" cy="5334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belongs to God?</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You</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Everything you see &amp; 	experience!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E83C22C8-0590-475B-853C-48CE46E47CCC}"/>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Answer: Return to God What Belongs to God</a:t>
            </a:r>
            <a:endParaRPr lang="en-US" dirty="0"/>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B848798-F4DC-4AA1-BACE-4924B0C5CE4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7791395-0A09-42FE-B878-CB3C6AF8EABB}"/>
              </a:ext>
            </a:extLst>
          </p:cNvPr>
          <p:cNvSpPr>
            <a:spLocks noGrp="1" noChangeArrowheads="1"/>
          </p:cNvSpPr>
          <p:nvPr>
            <p:ph idx="1"/>
          </p:nvPr>
        </p:nvSpPr>
        <p:spPr>
          <a:xfrm>
            <a:off x="533400" y="1066800"/>
            <a:ext cx="8229600" cy="5334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belongs to God?</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You! Everything you see &amp; 	experience!</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You were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created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by God &amp; 	you were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redeemed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by </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God!</a:t>
            </a:r>
          </a:p>
          <a:p>
            <a:pPr marL="742950" indent="-742950" algn="ctr"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Psalm 139:13-16</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endParaRPr>
          </a:p>
        </p:txBody>
      </p:sp>
      <p:sp>
        <p:nvSpPr>
          <p:cNvPr id="4" name="Rectangle 3">
            <a:extLst>
              <a:ext uri="{FF2B5EF4-FFF2-40B4-BE49-F238E27FC236}">
                <a16:creationId xmlns:a16="http://schemas.microsoft.com/office/drawing/2014/main" id="{4ED4AF14-B2FB-446D-9DC8-7F83B1C146B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Answer: Return to God What Belongs to God</a:t>
            </a:r>
            <a:endParaRPr lang="en-US" dirty="0"/>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AD00A25-F05A-405F-B7B2-B63BE3AC4A5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A395457-281B-40F6-A5F8-2479692C6A60}"/>
              </a:ext>
            </a:extLst>
          </p:cNvPr>
          <p:cNvSpPr>
            <a:spLocks noGrp="1" noChangeArrowheads="1"/>
          </p:cNvSpPr>
          <p:nvPr>
            <p:ph idx="1"/>
          </p:nvPr>
        </p:nvSpPr>
        <p:spPr>
          <a:xfrm>
            <a:off x="533400" y="1066800"/>
            <a:ext cx="8229600" cy="5334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did the Lord mean here?</a:t>
            </a:r>
          </a:p>
        </p:txBody>
      </p:sp>
      <p:sp>
        <p:nvSpPr>
          <p:cNvPr id="4" name="Rectangle 3">
            <a:extLst>
              <a:ext uri="{FF2B5EF4-FFF2-40B4-BE49-F238E27FC236}">
                <a16:creationId xmlns:a16="http://schemas.microsoft.com/office/drawing/2014/main" id="{462F9A8D-3241-48A3-9796-1C75B8A73B4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Answer: Return to God What Belongs to God</a:t>
            </a:r>
            <a:endParaRPr lang="en-US"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1B62612-4DE0-4C39-9480-8B11A5933AC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48C385C-C925-4FC2-BC2A-308CDB1F0F21}"/>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Is it God’s desire for us to pay taxes?</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6037819-0DAA-4C99-BDBF-0195E2967CC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01541AA-7A02-4B7D-B9AC-3A39AEDD4539}"/>
              </a:ext>
            </a:extLst>
          </p:cNvPr>
          <p:cNvSpPr>
            <a:spLocks noGrp="1" noChangeArrowheads="1"/>
          </p:cNvSpPr>
          <p:nvPr>
            <p:ph idx="1"/>
          </p:nvPr>
        </p:nvSpPr>
        <p:spPr>
          <a:xfrm>
            <a:off x="533400" y="1066800"/>
            <a:ext cx="8229600" cy="5334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did the Lord mean here?</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Tithe.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Leviticus 27:30 - A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tithe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of everything from the land, whether grain from the soil or fruit from the trees, belongs to the LORD; it is holy to the LORD.</a:t>
            </a:r>
            <a:endParaRPr lang="en-US"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3FE0D657-42B6-40DA-9330-B9984BE0BD7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Answer: Return to God What Belongs to God</a:t>
            </a:r>
            <a:endParaRPr lang="en-US" dirty="0"/>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6610216-A9AA-419D-8791-B0CE35AE3D8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7D5113F-AB6A-4630-8F2C-CC506FB4376A}"/>
              </a:ext>
            </a:extLst>
          </p:cNvPr>
          <p:cNvSpPr>
            <a:spLocks noGrp="1" noChangeArrowheads="1"/>
          </p:cNvSpPr>
          <p:nvPr>
            <p:ph idx="1"/>
          </p:nvPr>
        </p:nvSpPr>
        <p:spPr>
          <a:xfrm>
            <a:off x="533400" y="1066800"/>
            <a:ext cx="8229600" cy="5334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did the Lord mean here?</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You </a:t>
            </a:r>
            <a:r>
              <a:rPr lang="en-US" sz="4400" b="1" dirty="0">
                <a:solidFill>
                  <a:srgbClr val="339966"/>
                </a:solidFill>
                <a:effectLst>
                  <a:outerShdw blurRad="38100" dist="38100" dir="2700000" algn="tl">
                    <a:srgbClr val="000000">
                      <a:alpha val="43137"/>
                    </a:srgbClr>
                  </a:outerShdw>
                </a:effectLst>
                <a:latin typeface="Arial Narrow" pitchFamily="34" charset="0"/>
              </a:rPr>
              <a:t>give</a:t>
            </a:r>
            <a:r>
              <a:rPr lang="en-US" sz="4400" b="1" dirty="0">
                <a:solidFill>
                  <a:srgbClr val="990033"/>
                </a:solidFill>
                <a:effectLst>
                  <a:outerShdw blurRad="38100" dist="38100" dir="2700000" algn="tl">
                    <a:srgbClr val="000000">
                      <a:alpha val="43137"/>
                    </a:srgbClr>
                  </a:outerShdw>
                </a:effectLst>
                <a:latin typeface="Arial Narrow" pitchFamily="34" charset="0"/>
              </a:rPr>
              <a:t> offerings – </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you </a:t>
            </a:r>
            <a:r>
              <a:rPr lang="en-US" sz="4400" b="1" dirty="0">
                <a:solidFill>
                  <a:srgbClr val="339966"/>
                </a:solidFill>
                <a:effectLst>
                  <a:outerShdw blurRad="38100" dist="38100" dir="2700000" algn="tl">
                    <a:srgbClr val="000000">
                      <a:alpha val="43137"/>
                    </a:srgbClr>
                  </a:outerShdw>
                </a:effectLst>
                <a:latin typeface="Arial Narrow" pitchFamily="34" charset="0"/>
              </a:rPr>
              <a:t>pay</a:t>
            </a:r>
            <a:r>
              <a:rPr lang="en-US" sz="4400" b="1" dirty="0">
                <a:solidFill>
                  <a:srgbClr val="990033"/>
                </a:solidFill>
                <a:effectLst>
                  <a:outerShdw blurRad="38100" dist="38100" dir="2700000" algn="tl">
                    <a:srgbClr val="000000">
                      <a:alpha val="43137"/>
                    </a:srgbClr>
                  </a:outerShdw>
                </a:effectLst>
                <a:latin typeface="Arial Narrow" pitchFamily="34" charset="0"/>
              </a:rPr>
              <a:t> tithes!</a:t>
            </a:r>
            <a:endParaRPr lang="en-US"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ADE6A724-AFBA-4D14-800A-4ADE738B6E1F}"/>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Answer: Return to God What Belongs to God</a:t>
            </a:r>
            <a:endParaRPr lang="en-US" dirty="0"/>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DC03454-3F8F-4EC9-906E-B906BC5649F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9102CC0-B82B-4492-B1F2-91E10FF57DB7}"/>
              </a:ext>
            </a:extLst>
          </p:cNvPr>
          <p:cNvSpPr>
            <a:spLocks noGrp="1" noChangeArrowheads="1"/>
          </p:cNvSpPr>
          <p:nvPr>
            <p:ph idx="1"/>
          </p:nvPr>
        </p:nvSpPr>
        <p:spPr>
          <a:xfrm>
            <a:off x="533400" y="1066800"/>
            <a:ext cx="8229600" cy="5334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So – </a:t>
            </a:r>
          </a:p>
          <a:p>
            <a:pPr marL="742950" indent="-74295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742950" indent="-74295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Tithe is </a:t>
            </a:r>
            <a:r>
              <a:rPr lang="en-US" sz="4400" b="1" u="sng" dirty="0">
                <a:solidFill>
                  <a:srgbClr val="990033"/>
                </a:solidFill>
                <a:effectLst>
                  <a:outerShdw blurRad="38100" dist="38100" dir="2700000" algn="tl">
                    <a:srgbClr val="000000">
                      <a:alpha val="43137"/>
                    </a:srgbClr>
                  </a:outerShdw>
                </a:effectLst>
                <a:latin typeface="Arial Narrow" pitchFamily="34" charset="0"/>
              </a:rPr>
              <a:t>your obligation </a:t>
            </a:r>
          </a:p>
          <a:p>
            <a:pPr marL="742950" indent="-74295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to your </a:t>
            </a:r>
            <a:r>
              <a:rPr lang="en-US" sz="4400" b="1" dirty="0">
                <a:solidFill>
                  <a:srgbClr val="339966"/>
                </a:solidFill>
                <a:effectLst>
                  <a:outerShdw blurRad="38100" dist="38100" dir="2700000" algn="tl">
                    <a:srgbClr val="000000">
                      <a:alpha val="43137"/>
                    </a:srgbClr>
                  </a:outerShdw>
                </a:effectLst>
                <a:latin typeface="Arial Narrow" pitchFamily="34" charset="0"/>
              </a:rPr>
              <a:t>Creator</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742950" indent="-74295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Freewill Offerings are </a:t>
            </a:r>
            <a:r>
              <a:rPr lang="en-US" sz="4400" b="1" u="sng" dirty="0">
                <a:solidFill>
                  <a:srgbClr val="990033"/>
                </a:solidFill>
                <a:effectLst>
                  <a:outerShdw blurRad="38100" dist="38100" dir="2700000" algn="tl">
                    <a:srgbClr val="000000">
                      <a:alpha val="43137"/>
                    </a:srgbClr>
                  </a:outerShdw>
                </a:effectLst>
                <a:latin typeface="Arial Narrow" pitchFamily="34" charset="0"/>
              </a:rPr>
              <a:t>expressions of your love</a:t>
            </a:r>
            <a:r>
              <a:rPr lang="en-US" sz="4400" b="1" dirty="0">
                <a:solidFill>
                  <a:srgbClr val="990033"/>
                </a:solidFill>
                <a:effectLst>
                  <a:outerShdw blurRad="38100" dist="38100" dir="2700000" algn="tl">
                    <a:srgbClr val="000000">
                      <a:alpha val="43137"/>
                    </a:srgbClr>
                  </a:outerShdw>
                </a:effectLst>
                <a:latin typeface="Arial Narrow" pitchFamily="34" charset="0"/>
              </a:rPr>
              <a:t> to your </a:t>
            </a:r>
            <a:r>
              <a:rPr lang="en-US" sz="4400" b="1" dirty="0">
                <a:solidFill>
                  <a:srgbClr val="339966"/>
                </a:solidFill>
                <a:effectLst>
                  <a:outerShdw blurRad="38100" dist="38100" dir="2700000" algn="tl">
                    <a:srgbClr val="000000">
                      <a:alpha val="43137"/>
                    </a:srgbClr>
                  </a:outerShdw>
                </a:effectLst>
                <a:latin typeface="Arial Narrow" pitchFamily="34" charset="0"/>
              </a:rPr>
              <a:t>Redeemer</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07E5DCF1-61DA-4554-BF78-FFA8898D5091}"/>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Answer: Return to God What Belongs to God</a:t>
            </a:r>
            <a:endParaRPr lang="en-US" dirty="0"/>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396621C-07B9-4578-B300-753A612E13A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569FBDA-9765-46A4-8B0C-AC46A1D4C820}"/>
              </a:ext>
            </a:extLst>
          </p:cNvPr>
          <p:cNvSpPr>
            <a:spLocks noGrp="1" noChangeArrowheads="1"/>
          </p:cNvSpPr>
          <p:nvPr>
            <p:ph idx="1"/>
          </p:nvPr>
        </p:nvSpPr>
        <p:spPr>
          <a:xfrm>
            <a:off x="533400" y="1066800"/>
            <a:ext cx="8229600" cy="5791200"/>
          </a:xfrm>
        </p:spPr>
        <p:txBody>
          <a:bodyPr>
            <a:normAutofit lnSpcReduction="10000"/>
          </a:bodyPr>
          <a:lstStyle/>
          <a:p>
            <a:pPr marL="742950" indent="-74295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Give cheerfully of whatever your government &amp; your God</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ask of you!</a:t>
            </a:r>
          </a:p>
          <a:p>
            <a:pPr marL="742950" indent="-74295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742950" indent="-742950" algn="ctr"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THEN</a:t>
            </a:r>
          </a:p>
          <a:p>
            <a:pPr marL="742950" indent="-74295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742950" indent="-74295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Give sacrificially beyond that as an expression of your love!</a:t>
            </a:r>
            <a:endParaRPr lang="en-US"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EB20279-3EC2-41C0-94F1-79EB351E88B6}"/>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A51BC3-64F9-4F24-BEE6-F1459766F190}"/>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The Significance of the Question </a:t>
            </a:r>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 v17.</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0443492-05E0-458E-9080-B7959807349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9FAFDD5-C97C-4441-ACF8-90EDFAAB168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Then the Pharisees went out and laid plans to trap him in his words. They sent their disciples to him along with the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Herodians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v15-16</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people who asked it were significant.</a:t>
            </a:r>
          </a:p>
        </p:txBody>
      </p:sp>
      <p:sp>
        <p:nvSpPr>
          <p:cNvPr id="4" name="Rectangle 3">
            <a:extLst>
              <a:ext uri="{FF2B5EF4-FFF2-40B4-BE49-F238E27FC236}">
                <a16:creationId xmlns:a16="http://schemas.microsoft.com/office/drawing/2014/main" id="{BB1122EF-CD30-4D93-9547-2E52A1EC10D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Significance of the Question.</a:t>
            </a:r>
            <a:endParaRPr 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00F8936-5D02-4E06-B035-F5AF49199AA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32779AF-04A1-407C-A991-20EF4ED8F2ED}"/>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Then the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Pharisees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went out and laid plans to trap him in his words. They sent their disciples to him along with the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Herodians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v15-16</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people who asked it were significant.</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t>
            </a:r>
            <a:r>
              <a:rPr lang="en-US" sz="4400" b="1" dirty="0">
                <a:solidFill>
                  <a:srgbClr val="339966"/>
                </a:solidFill>
                <a:effectLst>
                  <a:outerShdw blurRad="38100" dist="38100" dir="2700000" algn="tl">
                    <a:srgbClr val="000000">
                      <a:alpha val="43137"/>
                    </a:srgbClr>
                  </a:outerShdw>
                </a:effectLst>
                <a:latin typeface="Arial Narrow" pitchFamily="34" charset="0"/>
              </a:rPr>
              <a:t>Pharisee</a:t>
            </a:r>
            <a:r>
              <a:rPr lang="en-US" sz="4400" b="1" dirty="0">
                <a:solidFill>
                  <a:srgbClr val="990033"/>
                </a:solidFill>
                <a:effectLst>
                  <a:outerShdw blurRad="38100" dist="38100" dir="2700000" algn="tl">
                    <a:srgbClr val="000000">
                      <a:alpha val="43137"/>
                    </a:srgbClr>
                  </a:outerShdw>
                </a:effectLst>
                <a:latin typeface="Arial Narrow" pitchFamily="34" charset="0"/>
              </a:rPr>
              <a:t> = religious legalists</a:t>
            </a:r>
            <a:r>
              <a:rPr lang="en-US" sz="4400" b="1">
                <a:solidFill>
                  <a:srgbClr val="990033"/>
                </a:solidFill>
                <a:effectLst>
                  <a:outerShdw blurRad="38100" dist="38100" dir="2700000" algn="tl">
                    <a:srgbClr val="000000">
                      <a:alpha val="43137"/>
                    </a:srgbClr>
                  </a:outerShdw>
                </a:effectLst>
                <a:latin typeface="Arial Narrow" pitchFamily="34" charset="0"/>
              </a:rPr>
              <a:t>, 	conservative </a:t>
            </a:r>
            <a:r>
              <a:rPr lang="en-US" sz="4400" b="1" dirty="0">
                <a:solidFill>
                  <a:srgbClr val="990033"/>
                </a:solidFill>
                <a:effectLst>
                  <a:outerShdw blurRad="38100" dist="38100" dir="2700000" algn="tl">
                    <a:srgbClr val="000000">
                      <a:alpha val="43137"/>
                    </a:srgbClr>
                  </a:outerShdw>
                </a:effectLst>
                <a:latin typeface="Arial Narrow" pitchFamily="34" charset="0"/>
              </a:rPr>
              <a:t>right &amp; anti 	Roman.</a:t>
            </a:r>
          </a:p>
        </p:txBody>
      </p:sp>
      <p:sp>
        <p:nvSpPr>
          <p:cNvPr id="4" name="Rectangle 3">
            <a:extLst>
              <a:ext uri="{FF2B5EF4-FFF2-40B4-BE49-F238E27FC236}">
                <a16:creationId xmlns:a16="http://schemas.microsoft.com/office/drawing/2014/main" id="{FB67487B-236C-46E0-BD06-A28D3EA68B2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Significance of the Question.</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6E77E67-2DB5-4BEB-B375-710416496D8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7D39092-918E-4470-BBC0-7AE023500DA1}"/>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Then the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Pharisees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went out and laid plans to trap him in his words. They sent their disciples to him along with the </a:t>
            </a:r>
            <a:r>
              <a:rPr lang="en-US" sz="2800" b="1" u="sng" dirty="0" err="1">
                <a:solidFill>
                  <a:schemeClr val="tx1"/>
                </a:solidFill>
                <a:effectLst>
                  <a:outerShdw blurRad="38100" dist="38100" dir="2700000" algn="tl">
                    <a:srgbClr val="000000">
                      <a:alpha val="43137"/>
                    </a:srgbClr>
                  </a:outerShdw>
                </a:effectLst>
                <a:latin typeface="Arial" pitchFamily="34" charset="0"/>
                <a:cs typeface="Arial" pitchFamily="34" charset="0"/>
              </a:rPr>
              <a:t>Herodians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v15-16</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people who asked it were significant.</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a:t>
            </a:r>
            <a:r>
              <a:rPr lang="en-US" sz="4400" b="1" dirty="0" err="1">
                <a:solidFill>
                  <a:srgbClr val="339966"/>
                </a:solidFill>
                <a:effectLst>
                  <a:outerShdw blurRad="38100" dist="38100" dir="2700000" algn="tl">
                    <a:srgbClr val="000000">
                      <a:alpha val="43137"/>
                    </a:srgbClr>
                  </a:outerShdw>
                </a:effectLst>
                <a:latin typeface="Arial Narrow" pitchFamily="34" charset="0"/>
              </a:rPr>
              <a:t>Herodian</a:t>
            </a:r>
            <a:r>
              <a:rPr lang="en-US" sz="4400" b="1" dirty="0">
                <a:solidFill>
                  <a:srgbClr val="990033"/>
                </a:solidFill>
                <a:effectLst>
                  <a:outerShdw blurRad="38100" dist="38100" dir="2700000" algn="tl">
                    <a:srgbClr val="000000">
                      <a:alpha val="43137"/>
                    </a:srgbClr>
                  </a:outerShdw>
                </a:effectLst>
                <a:latin typeface="Arial Narrow" pitchFamily="34" charset="0"/>
              </a:rPr>
              <a:t> = religiously 	indifferent, the liberal left &amp; pro 	Roman.</a:t>
            </a:r>
          </a:p>
        </p:txBody>
      </p:sp>
      <p:sp>
        <p:nvSpPr>
          <p:cNvPr id="4" name="Rectangle 3">
            <a:extLst>
              <a:ext uri="{FF2B5EF4-FFF2-40B4-BE49-F238E27FC236}">
                <a16:creationId xmlns:a16="http://schemas.microsoft.com/office/drawing/2014/main" id="{74BE3FB7-44AC-4E81-AF55-D885D614C2F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Significance of the Question.</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0EEF169-4321-465E-9739-E343B81C423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CE947E6-0EE2-4D4C-AE18-72F1C8BA811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“Teacher,” they said, “we know you are a man of integrity and that you teach the way of God in accordance with the truth. You aren’t swayed by men, because you pay no attention to who they are. – v16</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buttering up process they used was significant.</a:t>
            </a:r>
          </a:p>
        </p:txBody>
      </p:sp>
      <p:sp>
        <p:nvSpPr>
          <p:cNvPr id="4" name="Rectangle 3">
            <a:extLst>
              <a:ext uri="{FF2B5EF4-FFF2-40B4-BE49-F238E27FC236}">
                <a16:creationId xmlns:a16="http://schemas.microsoft.com/office/drawing/2014/main" id="{56C18B80-4416-404D-B280-5124126B260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Significance of the Question.</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
  <TotalTime>18475</TotalTime>
  <Words>1985</Words>
  <Application>Microsoft Office PowerPoint</Application>
  <PresentationFormat>On-screen Show (4:3)</PresentationFormat>
  <Paragraphs>241</Paragraphs>
  <Slides>43</Slides>
  <Notes>43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43</vt:i4>
      </vt:variant>
    </vt:vector>
  </HeadingPairs>
  <TitlesOfParts>
    <vt:vector size="51" baseType="lpstr">
      <vt:lpstr>Arial Narrow</vt:lpstr>
      <vt:lpstr>Arial</vt:lpstr>
      <vt:lpstr>Lucida Sans Unicode</vt:lpstr>
      <vt:lpstr>Wingdings 2</vt:lpstr>
      <vt:lpstr>Calibri</vt:lpstr>
      <vt:lpstr>Times New Roman</vt:lpstr>
      <vt:lpstr>Segoe UI Symbol</vt:lpstr>
      <vt:lpstr>Trek</vt:lpstr>
      <vt:lpstr>Our  Financial Obligations</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1189</cp:revision>
  <dcterms:created xsi:type="dcterms:W3CDTF">2005-04-23T22:37:40Z</dcterms:created>
  <dcterms:modified xsi:type="dcterms:W3CDTF">2021-02-03T00:21:17Z</dcterms:modified>
</cp:coreProperties>
</file>