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98" r:id="rId2"/>
    <p:sldId id="2247" r:id="rId3"/>
    <p:sldId id="2239" r:id="rId4"/>
    <p:sldId id="2238" r:id="rId5"/>
    <p:sldId id="2240" r:id="rId6"/>
    <p:sldId id="2241" r:id="rId7"/>
    <p:sldId id="1503" r:id="rId8"/>
    <p:sldId id="2242" r:id="rId9"/>
    <p:sldId id="2243" r:id="rId10"/>
    <p:sldId id="2244" r:id="rId11"/>
    <p:sldId id="2245" r:id="rId12"/>
    <p:sldId id="2246" r:id="rId13"/>
    <p:sldId id="2236" r:id="rId14"/>
    <p:sldId id="2251" r:id="rId15"/>
    <p:sldId id="2252" r:id="rId16"/>
    <p:sldId id="2253" r:id="rId17"/>
    <p:sldId id="2248" r:id="rId18"/>
    <p:sldId id="2078" r:id="rId19"/>
    <p:sldId id="2250" r:id="rId20"/>
    <p:sldId id="2254" r:id="rId21"/>
    <p:sldId id="2255" r:id="rId22"/>
    <p:sldId id="2256" r:id="rId23"/>
    <p:sldId id="2259" r:id="rId24"/>
    <p:sldId id="2260" r:id="rId25"/>
    <p:sldId id="2261" r:id="rId26"/>
    <p:sldId id="2262" r:id="rId27"/>
    <p:sldId id="2263" r:id="rId28"/>
    <p:sldId id="2264" r:id="rId29"/>
    <p:sldId id="2265" r:id="rId30"/>
    <p:sldId id="2266" r:id="rId31"/>
    <p:sldId id="2267" r:id="rId32"/>
    <p:sldId id="2268" r:id="rId33"/>
    <p:sldId id="2269" r:id="rId34"/>
    <p:sldId id="2270" r:id="rId35"/>
    <p:sldId id="2271" r:id="rId36"/>
    <p:sldId id="2272" r:id="rId37"/>
    <p:sldId id="2273" r:id="rId38"/>
    <p:sldId id="2082" r:id="rId39"/>
    <p:sldId id="2274" r:id="rId40"/>
    <p:sldId id="2275" r:id="rId41"/>
    <p:sldId id="2276" r:id="rId42"/>
    <p:sldId id="2280" r:id="rId43"/>
    <p:sldId id="2277" r:id="rId44"/>
    <p:sldId id="2279" r:id="rId45"/>
    <p:sldId id="1708" r:id="rId46"/>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6600"/>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401" autoAdjust="0"/>
  </p:normalViewPr>
  <p:slideViewPr>
    <p:cSldViewPr>
      <p:cViewPr varScale="1">
        <p:scale>
          <a:sx n="103" d="100"/>
          <a:sy n="103" d="100"/>
        </p:scale>
        <p:origin x="145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8C3B5A9-F3AE-4B31-8578-9045B9022BF8}"/>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5C559277-2F4F-4330-B918-AEEFF2A09C3F}"/>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50DCF5AE-1A68-466A-BF8C-074F19C347E5}"/>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FAF0D12C-F831-484A-B8CC-36DF6FF2B46A}"/>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1CD74822-0BE0-4EB1-ACC5-0043B5962C9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A4821-0F30-4D1E-82D9-49E2F2AEFBF1}"/>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39AAF87-DFD3-42FF-8328-1D9FEBF62D5F}"/>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6612BFE5-20D8-4763-8248-2A402A105387}" type="datetimeFigureOut">
              <a:rPr lang="en-US"/>
              <a:pPr>
                <a:defRPr/>
              </a:pPr>
              <a:t>4/28/2022</a:t>
            </a:fld>
            <a:endParaRPr lang="en-US" dirty="0"/>
          </a:p>
        </p:txBody>
      </p:sp>
      <p:sp>
        <p:nvSpPr>
          <p:cNvPr id="4" name="Slide Image Placeholder 3">
            <a:extLst>
              <a:ext uri="{FF2B5EF4-FFF2-40B4-BE49-F238E27FC236}">
                <a16:creationId xmlns:a16="http://schemas.microsoft.com/office/drawing/2014/main" id="{A590BDD9-924E-4BC6-844F-E9EF3C9A71B6}"/>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B40055C-E46D-4815-9158-2E9983FE60E7}"/>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1DB600-F550-4149-BBAB-328891B4B043}"/>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7BAC4BAA-6997-4679-ACCB-96F566608D3F}"/>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39B1ECD-CEFC-4F0B-8B11-76E5B15550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F381A47-F488-466E-B5EF-B24A7DAE3C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E74235A-9223-4C72-8FE4-E23631026F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1D1D6A97-0B0B-4802-A234-B23DAE73C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5C0C6-6306-4587-B240-523610420E65}"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680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09820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76181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50266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62746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60415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21910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7278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6322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4696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38573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31318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65995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91838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95200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469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75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883201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182826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820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919938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511966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481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270705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370212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640125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56328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95435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2260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59587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924874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363474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14088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6873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318408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005601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3BF9AB6-625E-48E4-AF79-30C8467A20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C0E0E63-878C-4195-8A9D-9CC7F93BB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14A81092-0320-47FC-B040-15D88C47B8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216EB-5EB2-4F89-8624-8405ADDBD78D}"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68003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532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1721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42569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A972A96-6755-4F47-BA1E-B29741D8C584}"/>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33A519D9-0667-4954-913E-57CD805EFC49}"/>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1518888A-A10F-4B40-8C4F-2770632968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EC988C3B-FF7F-43FB-89A7-D0AB9D75DF78}"/>
              </a:ext>
            </a:extLst>
          </p:cNvPr>
          <p:cNvSpPr>
            <a:spLocks noGrp="1"/>
          </p:cNvSpPr>
          <p:nvPr>
            <p:ph type="sldNum" sz="quarter" idx="12"/>
          </p:nvPr>
        </p:nvSpPr>
        <p:spPr>
          <a:xfrm>
            <a:off x="8229600" y="6473825"/>
            <a:ext cx="758825" cy="247650"/>
          </a:xfrm>
        </p:spPr>
        <p:txBody>
          <a:bodyPr/>
          <a:lstStyle>
            <a:lvl1pPr>
              <a:defRPr smtClean="0"/>
            </a:lvl1pPr>
          </a:lstStyle>
          <a:p>
            <a:pPr>
              <a:defRPr/>
            </a:pPr>
            <a:fld id="{8E0338A2-66BB-4F28-9F27-CEBA6D7FA570}" type="slidenum">
              <a:rPr lang="en-US" altLang="en-US"/>
              <a:pPr>
                <a:defRPr/>
              </a:pPr>
              <a:t>‹#›</a:t>
            </a:fld>
            <a:endParaRPr lang="en-US" altLang="en-US"/>
          </a:p>
        </p:txBody>
      </p:sp>
    </p:spTree>
    <p:extLst>
      <p:ext uri="{BB962C8B-B14F-4D97-AF65-F5344CB8AC3E}">
        <p14:creationId xmlns:p14="http://schemas.microsoft.com/office/powerpoint/2010/main" val="55780658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B967010D-02D6-447A-9380-E0792C957FB8}"/>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762C2CAD-A3C3-4567-8CCC-83E676AC6C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8B44E3F-CCB3-4C11-975F-55343687922E}"/>
              </a:ext>
            </a:extLst>
          </p:cNvPr>
          <p:cNvSpPr>
            <a:spLocks noGrp="1"/>
          </p:cNvSpPr>
          <p:nvPr>
            <p:ph type="sldNum" sz="quarter" idx="12"/>
          </p:nvPr>
        </p:nvSpPr>
        <p:spPr/>
        <p:txBody>
          <a:bodyPr/>
          <a:lstStyle>
            <a:lvl1pPr>
              <a:defRPr/>
            </a:lvl1pPr>
          </a:lstStyle>
          <a:p>
            <a:pPr>
              <a:defRPr/>
            </a:pPr>
            <a:fld id="{6B78695A-3E58-4121-B859-334AA341279D}" type="slidenum">
              <a:rPr lang="en-US" altLang="en-US"/>
              <a:pPr>
                <a:defRPr/>
              </a:pPr>
              <a:t>‹#›</a:t>
            </a:fld>
            <a:endParaRPr lang="en-US" altLang="en-US"/>
          </a:p>
        </p:txBody>
      </p:sp>
    </p:spTree>
    <p:extLst>
      <p:ext uri="{BB962C8B-B14F-4D97-AF65-F5344CB8AC3E}">
        <p14:creationId xmlns:p14="http://schemas.microsoft.com/office/powerpoint/2010/main" val="69424523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523D6-BAF4-4E9B-BF05-B9760103A7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EEA12E0-E095-41D0-9EBB-CF2269C7CD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F7DBF-3A66-46B2-8FC8-DE30F9387480}"/>
              </a:ext>
            </a:extLst>
          </p:cNvPr>
          <p:cNvSpPr>
            <a:spLocks noGrp="1"/>
          </p:cNvSpPr>
          <p:nvPr>
            <p:ph type="sldNum" sz="quarter" idx="12"/>
          </p:nvPr>
        </p:nvSpPr>
        <p:spPr/>
        <p:txBody>
          <a:bodyPr/>
          <a:lstStyle>
            <a:lvl1pPr>
              <a:defRPr smtClean="0"/>
            </a:lvl1pPr>
          </a:lstStyle>
          <a:p>
            <a:pPr>
              <a:defRPr/>
            </a:pPr>
            <a:fld id="{0C16E1E8-0C50-49BA-B9B6-A9D7793731B4}" type="slidenum">
              <a:rPr lang="en-US" altLang="en-US"/>
              <a:pPr>
                <a:defRPr/>
              </a:pPr>
              <a:t>‹#›</a:t>
            </a:fld>
            <a:endParaRPr lang="en-US" altLang="en-US"/>
          </a:p>
        </p:txBody>
      </p:sp>
    </p:spTree>
    <p:extLst>
      <p:ext uri="{BB962C8B-B14F-4D97-AF65-F5344CB8AC3E}">
        <p14:creationId xmlns:p14="http://schemas.microsoft.com/office/powerpoint/2010/main" val="181295152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C439089-F0B4-4995-984A-B93AC77ECB9C}"/>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28DF14E0-F7B1-439C-BF63-C0653DC38AB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147077CD-8C42-4FF9-965E-F3472C4F6473}"/>
              </a:ext>
            </a:extLst>
          </p:cNvPr>
          <p:cNvSpPr>
            <a:spLocks noGrp="1"/>
          </p:cNvSpPr>
          <p:nvPr>
            <p:ph type="sldNum" sz="quarter" idx="12"/>
          </p:nvPr>
        </p:nvSpPr>
        <p:spPr>
          <a:xfrm>
            <a:off x="8229600" y="6473825"/>
            <a:ext cx="758825" cy="247650"/>
          </a:xfrm>
        </p:spPr>
        <p:txBody>
          <a:bodyPr/>
          <a:lstStyle>
            <a:lvl1pPr>
              <a:defRPr smtClean="0"/>
            </a:lvl1pPr>
          </a:lstStyle>
          <a:p>
            <a:pPr>
              <a:defRPr/>
            </a:pPr>
            <a:fld id="{73E0084C-C299-4CE7-A40C-5A872AB4D09A}" type="slidenum">
              <a:rPr lang="en-US" altLang="en-US"/>
              <a:pPr>
                <a:defRPr/>
              </a:pPr>
              <a:t>‹#›</a:t>
            </a:fld>
            <a:endParaRPr lang="en-US" altLang="en-US"/>
          </a:p>
        </p:txBody>
      </p:sp>
    </p:spTree>
    <p:extLst>
      <p:ext uri="{BB962C8B-B14F-4D97-AF65-F5344CB8AC3E}">
        <p14:creationId xmlns:p14="http://schemas.microsoft.com/office/powerpoint/2010/main" val="55449363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5A8F18E4-0197-4DD4-AD49-A66BC16FB70F}"/>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AD57CF2D-DBC0-4FFA-AB7E-8F8E3C964601}"/>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7EEF373E-29F4-4587-8F4F-0A7CE091F9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3E59FEA2-3FC9-468C-8073-B71A20ADC7D5}"/>
              </a:ext>
            </a:extLst>
          </p:cNvPr>
          <p:cNvSpPr>
            <a:spLocks noGrp="1"/>
          </p:cNvSpPr>
          <p:nvPr>
            <p:ph type="sldNum" sz="quarter" idx="12"/>
          </p:nvPr>
        </p:nvSpPr>
        <p:spPr/>
        <p:txBody>
          <a:bodyPr/>
          <a:lstStyle>
            <a:lvl1pPr>
              <a:defRPr smtClean="0"/>
            </a:lvl1pPr>
          </a:lstStyle>
          <a:p>
            <a:pPr>
              <a:defRPr/>
            </a:pPr>
            <a:fld id="{EB9CEED9-5E48-4D3A-B15F-8E0A95DDF44A}" type="slidenum">
              <a:rPr lang="en-US" altLang="en-US"/>
              <a:pPr>
                <a:defRPr/>
              </a:pPr>
              <a:t>‹#›</a:t>
            </a:fld>
            <a:endParaRPr lang="en-US" altLang="en-US"/>
          </a:p>
        </p:txBody>
      </p:sp>
    </p:spTree>
    <p:extLst>
      <p:ext uri="{BB962C8B-B14F-4D97-AF65-F5344CB8AC3E}">
        <p14:creationId xmlns:p14="http://schemas.microsoft.com/office/powerpoint/2010/main" val="257853749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C49B1B9-809F-4FB1-96F7-55B43CA83CF7}"/>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5BE678A4-F520-4242-A53B-6C5F8345DC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34C9303-1D76-468D-96A3-ADF993AAEDA4}"/>
              </a:ext>
            </a:extLst>
          </p:cNvPr>
          <p:cNvSpPr>
            <a:spLocks noGrp="1"/>
          </p:cNvSpPr>
          <p:nvPr>
            <p:ph type="sldNum" sz="quarter" idx="12"/>
          </p:nvPr>
        </p:nvSpPr>
        <p:spPr/>
        <p:txBody>
          <a:bodyPr/>
          <a:lstStyle>
            <a:lvl1pPr>
              <a:defRPr/>
            </a:lvl1pPr>
          </a:lstStyle>
          <a:p>
            <a:pPr>
              <a:defRPr/>
            </a:pPr>
            <a:fld id="{C48B02BE-BCD3-4324-8F1D-59BCD284F5C2}" type="slidenum">
              <a:rPr lang="en-US" altLang="en-US"/>
              <a:pPr>
                <a:defRPr/>
              </a:pPr>
              <a:t>‹#›</a:t>
            </a:fld>
            <a:endParaRPr lang="en-US" altLang="en-US"/>
          </a:p>
        </p:txBody>
      </p:sp>
    </p:spTree>
    <p:extLst>
      <p:ext uri="{BB962C8B-B14F-4D97-AF65-F5344CB8AC3E}">
        <p14:creationId xmlns:p14="http://schemas.microsoft.com/office/powerpoint/2010/main" val="186872458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39C38F9-D2DB-49BD-AC13-386E7D259268}"/>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0A6E1037-3A54-45EF-8A55-1EF9EC7C5580}"/>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7C2164F-F967-4A39-B5F7-6F2EC1174A6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0B0D651-D33A-49DC-B53C-40E911D2180A}"/>
              </a:ext>
            </a:extLst>
          </p:cNvPr>
          <p:cNvSpPr>
            <a:spLocks noGrp="1"/>
          </p:cNvSpPr>
          <p:nvPr>
            <p:ph type="sldNum" sz="quarter" idx="12"/>
          </p:nvPr>
        </p:nvSpPr>
        <p:spPr>
          <a:xfrm>
            <a:off x="8229600" y="6477000"/>
            <a:ext cx="762000" cy="247650"/>
          </a:xfrm>
        </p:spPr>
        <p:txBody>
          <a:bodyPr/>
          <a:lstStyle>
            <a:lvl1pPr>
              <a:defRPr smtClean="0"/>
            </a:lvl1pPr>
          </a:lstStyle>
          <a:p>
            <a:pPr>
              <a:defRPr/>
            </a:pPr>
            <a:fld id="{630AA6E1-D4D6-4AF5-AE72-9D9D9B3C29BC}" type="slidenum">
              <a:rPr lang="en-US" altLang="en-US"/>
              <a:pPr>
                <a:defRPr/>
              </a:pPr>
              <a:t>‹#›</a:t>
            </a:fld>
            <a:endParaRPr lang="en-US" altLang="en-US"/>
          </a:p>
        </p:txBody>
      </p:sp>
    </p:spTree>
    <p:extLst>
      <p:ext uri="{BB962C8B-B14F-4D97-AF65-F5344CB8AC3E}">
        <p14:creationId xmlns:p14="http://schemas.microsoft.com/office/powerpoint/2010/main" val="351553540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E0025656-168C-4280-815B-C77FF4E92353}"/>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244B228E-7A8D-41F1-95A7-7B6EF47293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441ABFC-1149-4B4E-90ED-B38664F1F5CC}"/>
              </a:ext>
            </a:extLst>
          </p:cNvPr>
          <p:cNvSpPr>
            <a:spLocks noGrp="1"/>
          </p:cNvSpPr>
          <p:nvPr>
            <p:ph type="sldNum" sz="quarter" idx="12"/>
          </p:nvPr>
        </p:nvSpPr>
        <p:spPr/>
        <p:txBody>
          <a:bodyPr/>
          <a:lstStyle>
            <a:lvl1pPr>
              <a:defRPr/>
            </a:lvl1pPr>
          </a:lstStyle>
          <a:p>
            <a:pPr>
              <a:defRPr/>
            </a:pPr>
            <a:fld id="{48564542-60D2-4A10-A5F9-07DFC0772548}" type="slidenum">
              <a:rPr lang="en-US" altLang="en-US"/>
              <a:pPr>
                <a:defRPr/>
              </a:pPr>
              <a:t>‹#›</a:t>
            </a:fld>
            <a:endParaRPr lang="en-US" altLang="en-US"/>
          </a:p>
        </p:txBody>
      </p:sp>
    </p:spTree>
    <p:extLst>
      <p:ext uri="{BB962C8B-B14F-4D97-AF65-F5344CB8AC3E}">
        <p14:creationId xmlns:p14="http://schemas.microsoft.com/office/powerpoint/2010/main" val="219203206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EEE1CAD0-EF78-4FB5-BF4C-DB20C8330BFE}"/>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A4C9B1F6-EB42-440B-BECA-A51AF2027B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705364C7-BE7B-4E9D-A0B4-71647AD812FD}"/>
              </a:ext>
            </a:extLst>
          </p:cNvPr>
          <p:cNvSpPr>
            <a:spLocks noGrp="1"/>
          </p:cNvSpPr>
          <p:nvPr>
            <p:ph type="sldNum" sz="quarter" idx="12"/>
          </p:nvPr>
        </p:nvSpPr>
        <p:spPr/>
        <p:txBody>
          <a:bodyPr/>
          <a:lstStyle>
            <a:lvl1pPr>
              <a:defRPr smtClean="0"/>
            </a:lvl1pPr>
          </a:lstStyle>
          <a:p>
            <a:pPr>
              <a:defRPr/>
            </a:pPr>
            <a:fld id="{B0A30FFA-7929-4C3F-A01D-6E048F96101F}" type="slidenum">
              <a:rPr lang="en-US" altLang="en-US"/>
              <a:pPr>
                <a:defRPr/>
              </a:pPr>
              <a:t>‹#›</a:t>
            </a:fld>
            <a:endParaRPr lang="en-US" altLang="en-US"/>
          </a:p>
        </p:txBody>
      </p:sp>
    </p:spTree>
    <p:extLst>
      <p:ext uri="{BB962C8B-B14F-4D97-AF65-F5344CB8AC3E}">
        <p14:creationId xmlns:p14="http://schemas.microsoft.com/office/powerpoint/2010/main" val="413818456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EB49AB5-EC0D-4EDC-8CCD-2598C6304C95}"/>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66E376E6-5B70-4ADA-9B1C-0182ECB2CB1E}"/>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91809AAE-A677-4031-896D-E0C77810BA0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63046E9-1574-4A15-8BE5-656A8F6B607C}"/>
              </a:ext>
            </a:extLst>
          </p:cNvPr>
          <p:cNvSpPr>
            <a:spLocks noGrp="1"/>
          </p:cNvSpPr>
          <p:nvPr>
            <p:ph type="sldNum" sz="quarter" idx="12"/>
          </p:nvPr>
        </p:nvSpPr>
        <p:spPr/>
        <p:txBody>
          <a:bodyPr/>
          <a:lstStyle>
            <a:lvl1pPr>
              <a:defRPr smtClean="0"/>
            </a:lvl1pPr>
          </a:lstStyle>
          <a:p>
            <a:pPr>
              <a:defRPr/>
            </a:pPr>
            <a:fld id="{1205D2EE-87BC-41C3-8473-AF2DD2979CEE}" type="slidenum">
              <a:rPr lang="en-US" altLang="en-US"/>
              <a:pPr>
                <a:defRPr/>
              </a:pPr>
              <a:t>‹#›</a:t>
            </a:fld>
            <a:endParaRPr lang="en-US" altLang="en-US"/>
          </a:p>
        </p:txBody>
      </p:sp>
    </p:spTree>
    <p:extLst>
      <p:ext uri="{BB962C8B-B14F-4D97-AF65-F5344CB8AC3E}">
        <p14:creationId xmlns:p14="http://schemas.microsoft.com/office/powerpoint/2010/main" val="234395032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274C1DC7-E889-4E64-83FB-18ED355A4E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6646BA-173A-4B80-B9F5-DAD3560C0A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F2B6D58E-3441-4D71-A406-B42A5D972B4F}"/>
              </a:ext>
            </a:extLst>
          </p:cNvPr>
          <p:cNvSpPr>
            <a:spLocks noGrp="1"/>
          </p:cNvSpPr>
          <p:nvPr>
            <p:ph type="sldNum" sz="quarter" idx="12"/>
          </p:nvPr>
        </p:nvSpPr>
        <p:spPr/>
        <p:txBody>
          <a:bodyPr/>
          <a:lstStyle>
            <a:lvl1pPr>
              <a:defRPr smtClean="0"/>
            </a:lvl1pPr>
          </a:lstStyle>
          <a:p>
            <a:pPr>
              <a:defRPr/>
            </a:pPr>
            <a:fld id="{159EAF67-A0EB-464B-B3B4-39186104BF30}" type="slidenum">
              <a:rPr lang="en-US" altLang="en-US"/>
              <a:pPr>
                <a:defRPr/>
              </a:pPr>
              <a:t>‹#›</a:t>
            </a:fld>
            <a:endParaRPr lang="en-US" altLang="en-US"/>
          </a:p>
        </p:txBody>
      </p:sp>
    </p:spTree>
    <p:extLst>
      <p:ext uri="{BB962C8B-B14F-4D97-AF65-F5344CB8AC3E}">
        <p14:creationId xmlns:p14="http://schemas.microsoft.com/office/powerpoint/2010/main" val="2437821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4325053-AA15-4845-9BC6-C5DAC4844F51}"/>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6C44D37C-3DB3-4493-A43E-53B6EAD80459}"/>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492257CF-FB3F-4696-8872-9B6B0EDB3292}"/>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654C7423-2C79-41E8-96AF-D891A507DA38}"/>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BA345A72-2C55-4618-AB48-8DE08359004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D8423259-DFCC-4264-BB59-316BCD96710E}"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96F283CD-7AD4-496E-960F-E8137155F22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08F18DD5-EFC2-4619-937F-C8533C46D6B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9204C6AA-542E-4A95-902E-0932B3E9583F}"/>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15" r:id="rId4"/>
    <p:sldLayoutId id="2147485921" r:id="rId5"/>
    <p:sldLayoutId id="2147485916" r:id="rId6"/>
    <p:sldLayoutId id="2147485922" r:id="rId7"/>
    <p:sldLayoutId id="2147485923" r:id="rId8"/>
    <p:sldLayoutId id="2147485924" r:id="rId9"/>
    <p:sldLayoutId id="2147485917" r:id="rId10"/>
    <p:sldLayoutId id="2147485925"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285DD3BA-AA4C-468F-935D-67DFD5588000}"/>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a:solidFill>
                  <a:srgbClr val="002060"/>
                </a:solidFill>
                <a:effectLst>
                  <a:outerShdw blurRad="38100" dist="38100" dir="2700000" algn="tl">
                    <a:srgbClr val="000000">
                      <a:alpha val="43137"/>
                    </a:srgbClr>
                  </a:outerShdw>
                </a:effectLst>
              </a:rPr>
              <a:t>let  the  parade begin!</a:t>
            </a:r>
            <a:endParaRPr lang="en-US" sz="6600" b="1"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when you see standing in the holy place </a:t>
            </a:r>
            <a:r>
              <a:rPr lang="en-US" sz="27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abomination that causes desolation</a:t>
            </a: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spoken of through the prophet Daniel — let the reader understand - then let those who are in Judea flee to the mountains. - Matthew 24:15-16</a:t>
            </a:r>
          </a:p>
          <a:p>
            <a:pPr marL="0" indent="0" algn="just">
              <a:buNone/>
            </a:pPr>
            <a:endPar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you see the </a:t>
            </a:r>
            <a:r>
              <a:rPr lang="en-US" sz="27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abomination that causes desolation</a:t>
            </a: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standing where it does not belong — let the reader understand — then let those who are in Judea flee to the mountains. - Mark 13:14</a:t>
            </a:r>
          </a:p>
          <a:p>
            <a:pPr marL="457200" lvl="1" indent="0">
              <a:buNone/>
            </a:pPr>
            <a:endParaRPr lang="en-US"/>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181267"/>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C</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Cleansing of the Temple.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(164 BC)</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twenty-third day of the second month, in the one hundred seventy-first year,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with harps and cymbals and stringed instruments, and with hymns and songs, because a great enemy had been crushed and removed from Israel.</a:t>
            </a: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484645"/>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C</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Cleansing of the Temple.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(164 BC)</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twenty-third day of the second month, in the one hundred seventy-first year,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with harps and cymbals and stringed instruments, and with hymns and songs, because a great enemy had been crushed and removed from Israel.</a:t>
            </a: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Hanukkah - The Feast of Lights</a:t>
            </a: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593088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21:1-3</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they approached Jerusalem and came to Bethphage on the Mount of Olives, Jesus sent two disciples, saying to them, “Go to the village ahead of you, and at once you will find a donkey tied there, with her colt by her. Untie them and bring them to me. If anyone says anything to you, tell him that the Lord needs them, and he will send them right away.</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58047233"/>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21:4-8</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The disciples went and did as Jesus had instructed them. They brought the donkey and the colt, placed their cloaks on them, and Jesus sat on them. A very large crowd spread their cloaks on the road, while others cut branches from the trees and spread them on the road.</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41215692"/>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21:9-11</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“Hosanna to the Son of David!” “Blessed is he who comes in the name of the Lord!” “Hosanna in the highest!” When Jesus entered Jerusalem, the whole city was stirred and asked, “Who is this?” The crowds answered, “This is Jesus, the prophet from Nazareth in Galilee.”</a:t>
            </a:r>
          </a:p>
        </p:txBody>
      </p:sp>
    </p:spTree>
    <p:extLst>
      <p:ext uri="{BB962C8B-B14F-4D97-AF65-F5344CB8AC3E}">
        <p14:creationId xmlns:p14="http://schemas.microsoft.com/office/powerpoint/2010/main" val="236421581"/>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21:12-14</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The blind and the lame came to him at the temple, and he healed them. </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9626887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p>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II.  The Triumphal Entry into Jeru-salem</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0739941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placed their cloaks on them, and Jesus sat on them. - v7</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593970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28394161"/>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 comes to you, 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172390"/>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king</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comes to you, gentle and riding on a donkey, on a colt, the foal of a donkey.’ - v4-5.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comes to you,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8122053"/>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v4-5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comes to you,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163531"/>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v4-5</a:t>
            </a:r>
            <a:endParaRPr lang="en-US" sz="18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endParaRPr lang="en-US" sz="1800" b="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It was Miraculous!</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90053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gentle</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riding on a donkey, on a colt, the foal of a donkey.’ - v4-5</a:t>
            </a:r>
          </a:p>
          <a:p>
            <a:pPr marL="609600" indent="-609600" algn="just" eaLnBrk="1" fontAlgn="auto" hangingPunct="1">
              <a:spcAft>
                <a:spcPts val="0"/>
              </a:spcAft>
              <a:buFont typeface="Wingdings 2" panose="05020102010507070707" pitchFamily="18" charset="2"/>
              <a:buNone/>
              <a:defRPr/>
            </a:pPr>
            <a:endParaRPr lang="en-US" sz="18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Gentle</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Humble, not proud. He was a king of peace.</a:t>
            </a:r>
          </a:p>
          <a:p>
            <a:pPr marL="0" indent="0">
              <a:buNone/>
            </a:pPr>
            <a:r>
              <a:rPr lang="en-US" sz="2800" b="1">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rPr>
              <a:t>* </a:t>
            </a:r>
            <a:r>
              <a:rPr lang="el-GR" sz="2800" b="1" i="0" u="none" strike="noStrike" baseline="0">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πραΰς </a:t>
            </a:r>
            <a:endParaRPr lang="en-US" sz="2800" b="1">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744173"/>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placed their cloaks on them</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Jesus sat on them. A very large crowd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 their cloaks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while others cut branches from the trees and spread them on the road. - v7-8</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8234044"/>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placed their cloaks on them</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Jesus sat on them. A very large crowd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 their cloaks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while others cut branches from the trees and spread them on the road. - v7-8</a:t>
            </a:r>
          </a:p>
          <a:p>
            <a:pPr marL="0" indent="0" algn="just">
              <a:buNone/>
            </a:pPr>
            <a:r>
              <a:rPr lang="en-US" sz="26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Kings 9:13 - They hurried and </a:t>
            </a:r>
            <a:r>
              <a:rPr lang="en-US" sz="26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took their cloaks and spread them under him</a:t>
            </a:r>
            <a:r>
              <a:rPr lang="en-US" sz="26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the bare steps. Then they blew the trumpet and shouted, “Jehu is king!” </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761677"/>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placed their cloaks on them, and Jesus sat on them. A very large crowd spread their cloaks on the road, while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others cut branches from the trees and spread them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v7-8</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 . .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5979550"/>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Son of David!” “Blessed is he who comes in the name of the Lord!”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highest!” - v9</a:t>
            </a: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Hosanna </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Save us now!</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230116"/>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Son of David!” “Blessed is he who comes in the name of the Lord!”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highest!” - v9</a:t>
            </a:r>
          </a:p>
          <a:p>
            <a:pPr marL="0" indent="0" algn="just" rtl="0">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118:25 - O Lord, save us; O Lord, grant 	us success.</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7253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962890"/>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“Hosanna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Son of David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“Blessed is he who comes in the name of the Lord!” “Hosanna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highest</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v9</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7963445"/>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 v12-13</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3208476"/>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Malachi 3:1 -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Suddenly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the Lord</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you are seeking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will come to His temple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the messenger of the covenant, whom you desire, will come, says the Lord Almighty.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91424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very large crowd spread their cloaks on the road, while others cut branches from the trees and spread them on the road. - v8.</a:t>
            </a: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Remember I Maccabees 13:51</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700022"/>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‘My house will be called a house of prayer,’ but you are making it a ‘den of robbers.’- v13</a:t>
            </a: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2814627"/>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house will be called a house of prayer</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you are making it a ‘den of robbers.’- v13</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56:7 -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Their burnt offerings and sacrifices will be accepted on my altar; for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my house will be called a house of prayer</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for all nations.</a:t>
            </a:r>
            <a:r>
              <a:rPr lang="en-US" sz="1800" b="1" i="0" u="none" strike="noStrike" baseline="0">
                <a:solidFill>
                  <a:srgbClr val="000000"/>
                </a:solidFill>
                <a:latin typeface="Arial" panose="020B0604020202020204" pitchFamily="34" charset="0"/>
              </a:rPr>
              <a:t> </a:t>
            </a: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297217"/>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‘My house will be called a house of prayer,’ but you are making it 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 of robbers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v13</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7:11 -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 this house, which bears my name, become a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 of robbers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you? But I have been watching! declares the Lord.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242545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p>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The Triumphal Entry into Jeru-salem.</a:t>
            </a:r>
          </a:p>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III.  Let’s Join the Parade!</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11212868"/>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Jesus entered Jerusalem, the whole city was stirred and asked, “Who is this?” The crowds answered, “This is Jesus, the prophet from Nazareth in Galilee.” - v10-11.</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16:15 -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into all the world and preach the good news to all creation.</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87354"/>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pic>
        <p:nvPicPr>
          <p:cNvPr id="1026" name="Picture 2" descr="See the source image">
            <a:extLst>
              <a:ext uri="{FF2B5EF4-FFF2-40B4-BE49-F238E27FC236}">
                <a16:creationId xmlns:a16="http://schemas.microsoft.com/office/drawing/2014/main" id="{5B7B71D4-7578-44D7-B970-B72AF41A4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13"/>
            <a:ext cx="9144000" cy="6288087"/>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17705"/>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6:16 - Don’t you know that when you offer yourselves to someone to obey him as slaves, you are slaves to the one whom you obey — whether you are slaves to sin, which leads to death, or to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obedience, which leads to righteousness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2016603"/>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James 2:24 -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You see that a person is justified by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what he does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and not by faith alone.</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919676"/>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v12-13</a:t>
            </a:r>
            <a:endParaRPr lang="en-US" sz="2800" b="1">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628028"/>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51:2 -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Wash away all my iniquity and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cleanse me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from my sin.</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03828"/>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endPar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Hebrews 9:14 -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How much more, then, will the blood of Christ, who through the eternal Spirit offered Himself unblemished to God,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cleanse our consciences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from acts that lead to death, so that we may serve the living God!</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Hebrews 10:22 -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Let us draw near to God with a sincere heart in full assurance of faith,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having our hearts sprinkled to cleanse us from a guilty conscience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 . .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948411"/>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EC34A6C-D3B0-437F-B448-3230A7258CF7}"/>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0E913D5-A839-41AD-A14C-E7D144889765}"/>
              </a:ext>
            </a:extLst>
          </p:cNvPr>
          <p:cNvSpPr>
            <a:spLocks noGrp="1" noChangeArrowheads="1"/>
          </p:cNvSpPr>
          <p:nvPr>
            <p:ph idx="1"/>
          </p:nvPr>
        </p:nvSpPr>
        <p:spPr>
          <a:xfrm>
            <a:off x="457200" y="1143000"/>
            <a:ext cx="8229600" cy="5410200"/>
          </a:xfrm>
        </p:spPr>
        <p:txBody>
          <a:bodyPr>
            <a:normAutofit/>
          </a:bodyPr>
          <a:lstStyle/>
          <a:p>
            <a:pPr algn="ctr">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Let’s Join the Parade!</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1.  First Syrian/Egypt War.</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Antiochus III vs. Ptolemy V</a:t>
            </a:r>
          </a:p>
          <a:p>
            <a:pPr marL="609600" indent="-609600" algn="ctr" eaLnBrk="1" fontAlgn="auto" hangingPunct="1">
              <a:spcAft>
                <a:spcPts val="0"/>
              </a:spcAft>
              <a:buFont typeface="Wingdings 2" panose="05020102010507070707" pitchFamily="18" charset="2"/>
              <a:buNone/>
              <a:defRPr/>
            </a:pPr>
            <a:r>
              <a:rPr lang="en-US" sz="2800" b="1">
                <a:solidFill>
                  <a:srgbClr val="990033"/>
                </a:solidFill>
                <a:effectLst>
                  <a:outerShdw blurRad="38100" dist="38100" dir="2700000" algn="tl">
                    <a:srgbClr val="000000">
                      <a:alpha val="43137"/>
                    </a:srgbClr>
                  </a:outerShdw>
                </a:effectLst>
                <a:latin typeface="Arial Narrow" pitchFamily="34" charset="0"/>
                <a:cs typeface="Arial" pitchFamily="34" charset="0"/>
              </a:rPr>
              <a:t>Syria takes Palestine</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972238"/>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Second Syrian/Egypt War.</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Antiochus IV vs. Ptolemy VI</a:t>
            </a:r>
          </a:p>
          <a:p>
            <a:pPr marL="609600" indent="-609600" algn="ctr" eaLnBrk="1" fontAlgn="auto" hangingPunct="1">
              <a:spcAft>
                <a:spcPts val="0"/>
              </a:spcAft>
              <a:buFont typeface="Wingdings 2" panose="05020102010507070707" pitchFamily="18" charset="2"/>
              <a:buNone/>
              <a:defRPr/>
            </a:pPr>
            <a:r>
              <a:rPr lang="en-US" sz="2800" b="1">
                <a:solidFill>
                  <a:srgbClr val="990033"/>
                </a:solidFill>
                <a:effectLst>
                  <a:outerShdw blurRad="38100" dist="38100" dir="2700000" algn="tl">
                    <a:srgbClr val="000000">
                      <a:alpha val="43137"/>
                    </a:srgbClr>
                  </a:outerShdw>
                </a:effectLst>
                <a:latin typeface="Arial Narrow" pitchFamily="34" charset="0"/>
                <a:cs typeface="Arial" pitchFamily="34" charset="0"/>
              </a:rPr>
              <a:t>Rome Intervenes</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779321"/>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Pharisees vs. Hellenizers </a:t>
            </a:r>
            <a:r>
              <a:rPr lang="en-US" sz="2800" b="1">
                <a:solidFill>
                  <a:schemeClr val="tx1"/>
                </a:solidFill>
                <a:effectLst>
                  <a:outerShdw blurRad="38100" dist="38100" dir="2700000" algn="tl">
                    <a:srgbClr val="000000">
                      <a:alpha val="43137"/>
                    </a:srgbClr>
                  </a:outerShdw>
                </a:effectLst>
                <a:latin typeface="Arial Narrow" pitchFamily="34" charset="0"/>
                <a:cs typeface="Arial" pitchFamily="34" charset="0"/>
              </a:rPr>
              <a:t>- Pro-Greek</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609600" indent="-609600" algn="ctr" eaLnBrk="1" fontAlgn="auto" hangingPunct="1">
              <a:spcAft>
                <a:spcPts val="0"/>
              </a:spcAft>
              <a:buFont typeface="Wingdings 2" panose="05020102010507070707" pitchFamily="18" charset="2"/>
              <a:buNone/>
              <a:defRPr/>
            </a:pP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rPr>
              <a:t>The Abomination of Desolation</a:t>
            </a:r>
            <a:endParaRPr lang="en-US" sz="4400" b="1" dirty="0">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516038"/>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His armed forces will rise up to desecrate the temple fortress and will abolish the daily sacrifice. Then they will set up the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abomination that causes desolation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 . . From the time that the daily sacrifice is abolished and the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abomination that causes desolation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is set up, there will be 1,290 days. - Daniel 11:31 &amp; 12:11</a:t>
            </a:r>
            <a:endParaRPr lang="en-US" sz="2800" b="1">
              <a:solidFill>
                <a:schemeClr val="tx1"/>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41065"/>
      </p:ext>
    </p:extLst>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28740</TotalTime>
  <Words>2812</Words>
  <Application>Microsoft Office PowerPoint</Application>
  <PresentationFormat>On-screen Show (4:3)</PresentationFormat>
  <Paragraphs>253</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Calibri</vt:lpstr>
      <vt:lpstr>Franklin Gothic Medium</vt:lpstr>
      <vt:lpstr>Lucida Sans Unicode</vt:lpstr>
      <vt:lpstr>Segoe UI Symbol</vt:lpstr>
      <vt:lpstr>Times New Roman</vt:lpstr>
      <vt:lpstr>Wingdings 2</vt:lpstr>
      <vt:lpstr>Trek</vt:lpstr>
      <vt:lpstr>let  the  parade begin!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1564</cp:revision>
  <dcterms:created xsi:type="dcterms:W3CDTF">2005-04-23T22:37:40Z</dcterms:created>
  <dcterms:modified xsi:type="dcterms:W3CDTF">2022-04-29T00:22:27Z</dcterms:modified>
</cp:coreProperties>
</file>