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398" r:id="rId2"/>
    <p:sldId id="1272" r:id="rId3"/>
    <p:sldId id="1270" r:id="rId4"/>
    <p:sldId id="1123" r:id="rId5"/>
    <p:sldId id="925" r:id="rId6"/>
    <p:sldId id="1339" r:id="rId7"/>
    <p:sldId id="1310" r:id="rId8"/>
    <p:sldId id="1311" r:id="rId9"/>
    <p:sldId id="1312" r:id="rId10"/>
    <p:sldId id="1313" r:id="rId11"/>
    <p:sldId id="1314" r:id="rId12"/>
    <p:sldId id="1315" r:id="rId13"/>
    <p:sldId id="1316" r:id="rId14"/>
    <p:sldId id="1317" r:id="rId15"/>
    <p:sldId id="1318" r:id="rId16"/>
    <p:sldId id="1319" r:id="rId17"/>
    <p:sldId id="1320" r:id="rId18"/>
    <p:sldId id="1321" r:id="rId19"/>
    <p:sldId id="1322" r:id="rId20"/>
    <p:sldId id="1323" r:id="rId21"/>
    <p:sldId id="1324" r:id="rId22"/>
    <p:sldId id="651" r:id="rId23"/>
    <p:sldId id="1325" r:id="rId24"/>
    <p:sldId id="1326" r:id="rId25"/>
    <p:sldId id="1327" r:id="rId26"/>
    <p:sldId id="1328" r:id="rId27"/>
    <p:sldId id="1329" r:id="rId28"/>
    <p:sldId id="1330" r:id="rId29"/>
    <p:sldId id="1340" r:id="rId30"/>
    <p:sldId id="1331" r:id="rId31"/>
    <p:sldId id="1333" r:id="rId32"/>
    <p:sldId id="1334" r:id="rId33"/>
    <p:sldId id="1335" r:id="rId34"/>
    <p:sldId id="1336" r:id="rId35"/>
    <p:sldId id="1337" r:id="rId36"/>
    <p:sldId id="1338" r:id="rId37"/>
    <p:sldId id="1240" r:id="rId38"/>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99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ED1E420D-592C-44D4-92FA-99FF30D3914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547051D3-4488-4F5E-8FFE-3D6207131299}"/>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E6E97A25-DD29-4EFE-8D1B-60114CA8D195}"/>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53DA5597-CBC0-49B0-AF2B-8092AA0F6FB0}"/>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8A1B9B58-9EC3-4E22-BA3D-5693041CAD7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F171DD-313E-4CF6-9BB7-EC416EA51A9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48044F5C-687F-4CD3-B9D8-A2AB23413BE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83DEE058-B39F-4085-8600-D4B47E78D29D}"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3AAEC37B-30EC-4034-8428-03AF6C6C8DF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FC6F5BF8-6462-44D0-9AAA-A7C0DB21C23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3F73063-FDEF-403F-9BB8-5865A229F65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5CFBF53E-858F-4A13-9AA5-0B2E2C980AB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B253FE4-9A85-427E-AEAB-9BBE46D0990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51CD1406-B8EA-44C8-9CAA-9F2A41DB7E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2A15961A-1F11-4454-8835-C4070ECE39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F3C2C31C-5D0C-4098-829F-C902029232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E5D452-3C1E-4DB1-8C7D-6FAC6FF7D6E5}"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3320B73-0CAD-42C6-9BA6-A0DD3F444C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8DCC1953-647A-4020-918A-DE41568A29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759974DA-6518-4D2D-866F-6CA247614A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301B0A-EFC0-4D4C-A2EB-92765E1633B7}"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023C4CD-441B-4D25-A4F5-E67E8D4AEA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32FF97B-382F-4F2A-AAE3-49F40F3C3A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1349BEB7-E92D-483F-88AE-4ECAAD66E2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5E07C9-2175-4658-A610-634C49E58807}"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5895BDB-7950-4834-8033-2215B4BDCB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498386D-69F8-461C-BFDF-8898F67F21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5950D06-39E5-4A24-8FA9-13D6F2B884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8B8BFD-8855-490D-A597-3F409363215D}"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AB306E48-2BFC-4CEC-9884-AB8700BE0A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B54CD9C7-6B70-4639-83C1-89E28A07AE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2D832F52-997D-445D-B9A9-D51BF854FD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F52DFA-71BA-4B2F-ACD1-4A4C8D7CF127}"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58305DE2-D94B-42A4-A82D-6C3C8DFA6A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93FC6E7E-C1E0-4772-87DB-2DE5DEE950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5E1E71DA-637B-4C15-8218-30EB1B862A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F0107C-6ED8-4944-A7F8-5755A4A7A3F4}"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E711EA20-A922-471D-B07E-1C6BDC0299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270798B6-C157-4134-970A-C341A75623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773DAF0B-2AB5-4057-B7E8-17584796A2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25055C-65B5-44D8-B8E6-07C8C61F13F8}"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4A7EEE2E-598B-4F80-949A-9E3690A5F6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02D484AC-0991-4650-B31E-C53EFCF3B2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35CB5B0B-7D51-4CD0-87E0-4EA079524B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03142A-ACE6-4E7C-B83C-ADB329902710}"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DA37AFF8-4DB1-4B0F-AA5F-F6ACC8C7A5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847B975F-31DC-468F-9924-30AB51373A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A27264B7-4336-4A69-BB3B-654DCD14FA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BB1251-160B-4DB5-ACEA-B71FD80104C5}"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29064F85-54D2-4F89-A1E5-1B64EF695C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3AFC0313-9127-421A-8C43-CA4E292D4A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3626114B-E893-4079-87A8-C50F431922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D16351-24F7-47A3-969E-1B0A4F3C25E1}"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EF48378A-8CDA-48FE-A067-6ACC78A366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2F0729D4-2314-4B8E-92B6-C83B6A3ECB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A72929AF-9B3E-4E51-B76C-A54044E0E4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85A51F-FF51-427F-879F-3DB2E83A3724}"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E427EFE9-3C42-434A-B372-17B4D3AE10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983C3EC-B174-46B7-A1A7-CDCBEDBD5A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61BE799D-E004-4FE8-8863-0E994C9EBE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687346-D4FF-4640-BE93-3210A09048E3}"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39CAA90C-2629-4BD9-B193-A41DEDF4B4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9B83DE83-1838-4623-A6EA-C8BC6CA0CC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EC95718F-26C6-4191-8401-22C749883A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3AC2A8-9B85-4E1B-B46D-5BCFDF8B3FF0}"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CB9AA64B-9B5D-4DF3-9013-E3528A702C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E00DDE51-9FFD-4BA4-9D43-FA59E79DBF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917E9DEF-421B-4C9C-A940-7639530408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EBBB24-7552-45F0-A426-010C4A696DA1}"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FAC0D94D-59D8-4B49-A416-29E05888B6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C333F85F-CED3-4248-8736-8585645A8A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3BFC3799-5BC0-4BBF-B494-25A07FC421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7FC2EE-AFCC-49A3-865C-D46E508EEDF7}"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49A39AAF-E935-4C0E-92DD-D9CB882147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0D69E8C3-F940-40B9-A082-3AA6067F8F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3A7ED8FE-F6E3-4BE0-A041-13FB0E4DF8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67E970-C538-4627-956C-EF278BEEF6F3}"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8420915B-1682-46CF-B236-42DBA55C11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AEFC1CB-AD16-4086-A97A-A387FA014E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B1701D8A-8E8C-4AC4-9B7A-B1018D88A4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EFE5DA-D849-4B39-9F22-28246D9A957D}"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2E295F2A-7EBB-41E3-A005-BA24B712D3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D05EFBA3-FA6B-4DA7-9FB2-E75E8F8F60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0290F3D2-DC1A-4AAF-B5F2-9508DC7F0D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4C40C0-EA0B-4685-A935-C6FD7C8FE883}"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85B245A8-0F73-4D0D-8B65-E5187E4DE5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2D217323-2F8E-4128-8123-C9C62B681B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B70958E2-D905-4377-8829-42A0736386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28D4F1-81EF-4E7A-BA4E-6ACA810BE54B}"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E899C1BA-189B-4144-99C9-663D579C67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3DEE6CAC-0BEB-4720-AAB1-7ECCBCEB5D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00DB25BF-C08D-455A-B324-EA0A2BD5AB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9A73D6-8485-4BAC-84A3-85F62D3FC3D5}"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752B5045-B90C-4DF5-A89C-8E3EA6C19E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2CE2D22-4359-400B-998E-1F78C35CD3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E292D124-AF19-46AB-AF6D-8208B8B62F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644A0C-B3A1-4164-AB73-B1181A83D7C9}"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B74863D0-969F-417A-9490-0A07AC7D3B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314561A-E8F1-4D37-8C63-4585F6C3A9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921C4173-CEAE-4FB4-B346-ECB9782BE1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ADF6D8-4B51-491D-98DB-54AF4A03D9C5}"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4D7947D-C25E-4607-80F1-32073DFD1C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3A5A1F90-42BB-4CC4-B9DB-99D9D26A56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9F94CD5F-1C5C-458A-9955-AE449E60D2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36FDE6-EE86-471B-BF94-20E8B84916B9}"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BB741C8-B3E2-475B-ACD2-0BDBB64966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E5351EB3-1173-4266-A913-61DFB70517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8123188E-5B25-4E6E-B728-EA0624DD95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B9B4D9-6BB1-4896-844A-6769BF7E36FE}"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4B636249-FC88-42ED-82D8-F8BA7A5008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E63F9B22-E5CD-4F79-8ABB-C8D23CE41F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40F6F727-7B35-4C1C-B0C0-74A0192AFB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2D246F-6943-4526-8CD6-473E0D29679A}"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C6C25605-CB44-4A88-A548-F2B4113860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4EF54DC5-5A3F-41AB-AC3B-782C92ED20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F0FEBD8B-1FEF-4F04-AF4D-0CC3EACE4F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E36527-113A-492E-B356-C4CB451F4628}"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8A7862C7-F452-4166-BF48-C4A0AC57E6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E201C024-D790-4921-A0CC-2F2C66B9CB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0127D123-1102-4F00-A1C0-AC77C91D19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121A29-FDD2-40D8-82F4-6452B3EAEDCD}"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7350E506-2C86-44DB-90AE-04589D890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B6947C9E-12ED-44D6-8E12-99DCFFD931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3F116110-98FA-4A67-B8F5-8DCA3D4A69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9CE084-F2BE-43E7-9E0D-D665D79C2FFC}"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E50AD00C-BE96-4207-9CC8-C96658E7CB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93890F22-F1AA-484A-ACD0-D29F5BBC46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925B4383-550A-46CC-B1FC-C4723BD6F6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037E68-28C7-46EE-86FA-25F4D8823235}"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97EA15E-3568-4AF4-ABC3-B96C75A28E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0180E2F8-54BE-48CE-9217-D462E722C4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25835324-334D-4F4B-AB77-49B6CBE4FB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53C5A0-9EFA-4236-A2E8-863FC54DC53E}"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E4ACA2EB-26E4-4277-BD8F-4D3D3C01F3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BF51713C-4E9F-4667-A583-CC521E5B8F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E969DE48-451C-4AB2-99F2-CFF90054A9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D92283-D719-4706-BF22-580F65085B79}"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5FC3D95-32F2-4C51-85CB-9BA2301D7C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C53351A-9A00-427C-9D7C-C1C41EE79E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349F98CB-DADA-4F90-9C21-C43E61D8FF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D5B5F1-43D7-4FE4-9AF8-1C484B1C0C39}"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4235689C-C5BC-44B7-A2E7-5FC0DDB79B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C0C1F177-1FEE-4528-9A8B-8184038DD9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96D94BBC-4C3E-4DBC-A467-992348F865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77F402-F17C-4CD6-8686-6BF2713074C2}"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C6F2743-7B36-46EA-BBAC-4D35D4CBB4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A85597C1-1DEC-42B5-A040-E12EFAAB07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080BD30-3301-45DE-9FA5-40A9A73478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6E337D-7E5F-473B-A5BA-CDEDDBBD0CC4}"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34F299C0-04F2-46D4-90C2-C2A2226E9F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E072CFC-A4BC-4BF2-BC16-F3966C95C6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6EA51C93-60AA-4958-9185-3A4DC71FD4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DB88D1A-A299-4CF3-AEB9-C7ACDDB87FB4}"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CAA71DF-53D4-44B9-8206-AB834731FD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2C802FB-0C76-4E65-BC53-31ED3B4EE0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D0F876F-EC3C-467D-9DB0-25ECF1E891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560CC8-80F4-4401-9CCF-D4DF0883BF1A}"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E112DC1-DD48-48F9-87EE-E0ACFDFD8C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5577D700-0D09-41D0-84AF-46781C92B2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B2128769-F3A1-40F2-BEB1-C1579D26B8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E97F1A-6127-4E04-A5EA-6F039500E2BC}"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A8453B4-8F8E-452C-A8AD-E62CA1F0E4F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6C3F8B96-30C8-4808-B3DC-58466D6F5E9D}"/>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9E56354F-6299-4981-B5E1-B9C7B893788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9CE50E6A-4FA1-4335-8CE2-1106C5D87A3E}"/>
              </a:ext>
            </a:extLst>
          </p:cNvPr>
          <p:cNvSpPr>
            <a:spLocks noGrp="1"/>
          </p:cNvSpPr>
          <p:nvPr>
            <p:ph type="sldNum" sz="quarter" idx="12"/>
          </p:nvPr>
        </p:nvSpPr>
        <p:spPr>
          <a:xfrm>
            <a:off x="8229600" y="6473825"/>
            <a:ext cx="758825" cy="247650"/>
          </a:xfrm>
        </p:spPr>
        <p:txBody>
          <a:bodyPr/>
          <a:lstStyle>
            <a:lvl1pPr>
              <a:defRPr smtClean="0"/>
            </a:lvl1pPr>
          </a:lstStyle>
          <a:p>
            <a:pPr>
              <a:defRPr/>
            </a:pPr>
            <a:fld id="{113E8566-5B3C-4637-8A82-2883ED3F9EB4}" type="slidenum">
              <a:rPr lang="en-US" altLang="en-US"/>
              <a:pPr>
                <a:defRPr/>
              </a:pPr>
              <a:t>‹#›</a:t>
            </a:fld>
            <a:endParaRPr lang="en-US" altLang="en-US"/>
          </a:p>
        </p:txBody>
      </p:sp>
    </p:spTree>
    <p:extLst>
      <p:ext uri="{BB962C8B-B14F-4D97-AF65-F5344CB8AC3E}">
        <p14:creationId xmlns:p14="http://schemas.microsoft.com/office/powerpoint/2010/main" val="31206940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B09575BE-14C9-47C3-ABB0-DA9FCA1693BE}"/>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E2D8CA2D-D137-40BD-8B12-8F3697FB3C0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5C8D9A46-E692-4D54-94B7-D1D10F88D007}"/>
              </a:ext>
            </a:extLst>
          </p:cNvPr>
          <p:cNvSpPr>
            <a:spLocks noGrp="1"/>
          </p:cNvSpPr>
          <p:nvPr>
            <p:ph type="sldNum" sz="quarter" idx="12"/>
          </p:nvPr>
        </p:nvSpPr>
        <p:spPr/>
        <p:txBody>
          <a:bodyPr/>
          <a:lstStyle>
            <a:lvl1pPr>
              <a:defRPr/>
            </a:lvl1pPr>
          </a:lstStyle>
          <a:p>
            <a:pPr>
              <a:defRPr/>
            </a:pPr>
            <a:fld id="{6B543F31-C426-4A07-8754-6DA8222EC399}" type="slidenum">
              <a:rPr lang="en-US" altLang="en-US"/>
              <a:pPr>
                <a:defRPr/>
              </a:pPr>
              <a:t>‹#›</a:t>
            </a:fld>
            <a:endParaRPr lang="en-US" altLang="en-US"/>
          </a:p>
        </p:txBody>
      </p:sp>
    </p:spTree>
    <p:extLst>
      <p:ext uri="{BB962C8B-B14F-4D97-AF65-F5344CB8AC3E}">
        <p14:creationId xmlns:p14="http://schemas.microsoft.com/office/powerpoint/2010/main" val="161428015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0EC882-638C-4122-9F32-4135F5D92B9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F01512D-A918-4FBB-A9FB-48011A0F22A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11E743C-1378-49E8-A251-DF2A192DB262}"/>
              </a:ext>
            </a:extLst>
          </p:cNvPr>
          <p:cNvSpPr>
            <a:spLocks noGrp="1"/>
          </p:cNvSpPr>
          <p:nvPr>
            <p:ph type="sldNum" sz="quarter" idx="12"/>
          </p:nvPr>
        </p:nvSpPr>
        <p:spPr/>
        <p:txBody>
          <a:bodyPr/>
          <a:lstStyle>
            <a:lvl1pPr>
              <a:defRPr smtClean="0"/>
            </a:lvl1pPr>
          </a:lstStyle>
          <a:p>
            <a:pPr>
              <a:defRPr/>
            </a:pPr>
            <a:fld id="{5E4442D9-471E-48F9-AFB5-E855FFF2F0B5}" type="slidenum">
              <a:rPr lang="en-US" altLang="en-US"/>
              <a:pPr>
                <a:defRPr/>
              </a:pPr>
              <a:t>‹#›</a:t>
            </a:fld>
            <a:endParaRPr lang="en-US" altLang="en-US"/>
          </a:p>
        </p:txBody>
      </p:sp>
    </p:spTree>
    <p:extLst>
      <p:ext uri="{BB962C8B-B14F-4D97-AF65-F5344CB8AC3E}">
        <p14:creationId xmlns:p14="http://schemas.microsoft.com/office/powerpoint/2010/main" val="3359677142"/>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AA9EF922-A2EA-4FC8-A55B-521346078084}"/>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D865EA62-DB2A-4320-8AF1-650A4C8894A6}"/>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CE78973-EE18-40F7-82FF-1896765E9BD7}"/>
              </a:ext>
            </a:extLst>
          </p:cNvPr>
          <p:cNvSpPr>
            <a:spLocks noGrp="1"/>
          </p:cNvSpPr>
          <p:nvPr>
            <p:ph type="sldNum" sz="quarter" idx="12"/>
          </p:nvPr>
        </p:nvSpPr>
        <p:spPr>
          <a:xfrm>
            <a:off x="8229600" y="6473825"/>
            <a:ext cx="758825" cy="247650"/>
          </a:xfrm>
        </p:spPr>
        <p:txBody>
          <a:bodyPr/>
          <a:lstStyle>
            <a:lvl1pPr>
              <a:defRPr smtClean="0"/>
            </a:lvl1pPr>
          </a:lstStyle>
          <a:p>
            <a:pPr>
              <a:defRPr/>
            </a:pPr>
            <a:fld id="{58B29B4F-07D4-4F19-A49E-961BE14C41F5}" type="slidenum">
              <a:rPr lang="en-US" altLang="en-US"/>
              <a:pPr>
                <a:defRPr/>
              </a:pPr>
              <a:t>‹#›</a:t>
            </a:fld>
            <a:endParaRPr lang="en-US" altLang="en-US"/>
          </a:p>
        </p:txBody>
      </p:sp>
    </p:spTree>
    <p:extLst>
      <p:ext uri="{BB962C8B-B14F-4D97-AF65-F5344CB8AC3E}">
        <p14:creationId xmlns:p14="http://schemas.microsoft.com/office/powerpoint/2010/main" val="294055011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DB2918C-4088-4920-A781-53DFD177812F}"/>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33D121F-300C-43E0-BF56-C27A262A7F9B}"/>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183A931D-A7B4-49CE-B50B-27B122A4D97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E7937067-E87C-4E44-B7F3-B30E54F989C5}"/>
              </a:ext>
            </a:extLst>
          </p:cNvPr>
          <p:cNvSpPr>
            <a:spLocks noGrp="1"/>
          </p:cNvSpPr>
          <p:nvPr>
            <p:ph type="sldNum" sz="quarter" idx="12"/>
          </p:nvPr>
        </p:nvSpPr>
        <p:spPr/>
        <p:txBody>
          <a:bodyPr/>
          <a:lstStyle>
            <a:lvl1pPr>
              <a:defRPr smtClean="0"/>
            </a:lvl1pPr>
          </a:lstStyle>
          <a:p>
            <a:pPr>
              <a:defRPr/>
            </a:pPr>
            <a:fld id="{7E0C4234-37CF-41A5-9289-CADB8ADACD63}" type="slidenum">
              <a:rPr lang="en-US" altLang="en-US"/>
              <a:pPr>
                <a:defRPr/>
              </a:pPr>
              <a:t>‹#›</a:t>
            </a:fld>
            <a:endParaRPr lang="en-US" altLang="en-US"/>
          </a:p>
        </p:txBody>
      </p:sp>
    </p:spTree>
    <p:extLst>
      <p:ext uri="{BB962C8B-B14F-4D97-AF65-F5344CB8AC3E}">
        <p14:creationId xmlns:p14="http://schemas.microsoft.com/office/powerpoint/2010/main" val="3592656366"/>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AEBAE040-80F3-45D4-B670-34B65EA7326A}"/>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A6A3EE11-FD0E-46D8-89AA-1C2E1B100F4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B5D56C27-AAFC-4B22-8F98-480C3C8FD7E4}"/>
              </a:ext>
            </a:extLst>
          </p:cNvPr>
          <p:cNvSpPr>
            <a:spLocks noGrp="1"/>
          </p:cNvSpPr>
          <p:nvPr>
            <p:ph type="sldNum" sz="quarter" idx="12"/>
          </p:nvPr>
        </p:nvSpPr>
        <p:spPr/>
        <p:txBody>
          <a:bodyPr/>
          <a:lstStyle>
            <a:lvl1pPr>
              <a:defRPr/>
            </a:lvl1pPr>
          </a:lstStyle>
          <a:p>
            <a:pPr>
              <a:defRPr/>
            </a:pPr>
            <a:fld id="{01ED87A9-6B1F-47A1-8E57-1A6FFE662DB3}" type="slidenum">
              <a:rPr lang="en-US" altLang="en-US"/>
              <a:pPr>
                <a:defRPr/>
              </a:pPr>
              <a:t>‹#›</a:t>
            </a:fld>
            <a:endParaRPr lang="en-US" altLang="en-US"/>
          </a:p>
        </p:txBody>
      </p:sp>
    </p:spTree>
    <p:extLst>
      <p:ext uri="{BB962C8B-B14F-4D97-AF65-F5344CB8AC3E}">
        <p14:creationId xmlns:p14="http://schemas.microsoft.com/office/powerpoint/2010/main" val="178808595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CF7BE8E-7031-4C69-8EAE-BE0BB50F95B5}"/>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9B5A8AC3-EEA2-438A-91F2-126D07CA61B6}"/>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01CED6F1-AEE8-401C-A7D9-BF64ABCA8097}"/>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592B446A-A03A-45A1-824D-3C8FAC432B69}"/>
              </a:ext>
            </a:extLst>
          </p:cNvPr>
          <p:cNvSpPr>
            <a:spLocks noGrp="1"/>
          </p:cNvSpPr>
          <p:nvPr>
            <p:ph type="sldNum" sz="quarter" idx="12"/>
          </p:nvPr>
        </p:nvSpPr>
        <p:spPr>
          <a:xfrm>
            <a:off x="8229600" y="6477000"/>
            <a:ext cx="762000" cy="247650"/>
          </a:xfrm>
        </p:spPr>
        <p:txBody>
          <a:bodyPr/>
          <a:lstStyle>
            <a:lvl1pPr>
              <a:defRPr smtClean="0"/>
            </a:lvl1pPr>
          </a:lstStyle>
          <a:p>
            <a:pPr>
              <a:defRPr/>
            </a:pPr>
            <a:fld id="{E325A58A-D1E5-4A0D-BD59-5694CF3D857A}" type="slidenum">
              <a:rPr lang="en-US" altLang="en-US"/>
              <a:pPr>
                <a:defRPr/>
              </a:pPr>
              <a:t>‹#›</a:t>
            </a:fld>
            <a:endParaRPr lang="en-US" altLang="en-US"/>
          </a:p>
        </p:txBody>
      </p:sp>
    </p:spTree>
    <p:extLst>
      <p:ext uri="{BB962C8B-B14F-4D97-AF65-F5344CB8AC3E}">
        <p14:creationId xmlns:p14="http://schemas.microsoft.com/office/powerpoint/2010/main" val="383403579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9F4D4EAA-580F-415D-A672-072DDA2F8491}"/>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B25AB501-29E9-446B-BBA9-BFECE580B75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6B9C76AB-E03F-4C30-8C3D-F6735FED5792}"/>
              </a:ext>
            </a:extLst>
          </p:cNvPr>
          <p:cNvSpPr>
            <a:spLocks noGrp="1"/>
          </p:cNvSpPr>
          <p:nvPr>
            <p:ph type="sldNum" sz="quarter" idx="12"/>
          </p:nvPr>
        </p:nvSpPr>
        <p:spPr/>
        <p:txBody>
          <a:bodyPr/>
          <a:lstStyle>
            <a:lvl1pPr>
              <a:defRPr/>
            </a:lvl1pPr>
          </a:lstStyle>
          <a:p>
            <a:pPr>
              <a:defRPr/>
            </a:pPr>
            <a:fld id="{619B0DA8-A6E0-43B5-A85B-45C1D3035C89}" type="slidenum">
              <a:rPr lang="en-US" altLang="en-US"/>
              <a:pPr>
                <a:defRPr/>
              </a:pPr>
              <a:t>‹#›</a:t>
            </a:fld>
            <a:endParaRPr lang="en-US" altLang="en-US"/>
          </a:p>
        </p:txBody>
      </p:sp>
    </p:spTree>
    <p:extLst>
      <p:ext uri="{BB962C8B-B14F-4D97-AF65-F5344CB8AC3E}">
        <p14:creationId xmlns:p14="http://schemas.microsoft.com/office/powerpoint/2010/main" val="11425972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CB624CD-5BE1-437E-B2FF-1BB1D3EB680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6957D410-B0CC-4B46-B982-16B0EAEFED1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EEF6B133-DD7B-4442-9C25-FD7D24F6C2C1}"/>
              </a:ext>
            </a:extLst>
          </p:cNvPr>
          <p:cNvSpPr>
            <a:spLocks noGrp="1"/>
          </p:cNvSpPr>
          <p:nvPr>
            <p:ph type="sldNum" sz="quarter" idx="12"/>
          </p:nvPr>
        </p:nvSpPr>
        <p:spPr/>
        <p:txBody>
          <a:bodyPr/>
          <a:lstStyle>
            <a:lvl1pPr>
              <a:defRPr smtClean="0"/>
            </a:lvl1pPr>
          </a:lstStyle>
          <a:p>
            <a:pPr>
              <a:defRPr/>
            </a:pPr>
            <a:fld id="{120D5822-56AB-4CE9-A9D0-1DCBBD60D736}" type="slidenum">
              <a:rPr lang="en-US" altLang="en-US"/>
              <a:pPr>
                <a:defRPr/>
              </a:pPr>
              <a:t>‹#›</a:t>
            </a:fld>
            <a:endParaRPr lang="en-US" altLang="en-US"/>
          </a:p>
        </p:txBody>
      </p:sp>
    </p:spTree>
    <p:extLst>
      <p:ext uri="{BB962C8B-B14F-4D97-AF65-F5344CB8AC3E}">
        <p14:creationId xmlns:p14="http://schemas.microsoft.com/office/powerpoint/2010/main" val="3099614734"/>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0858A246-6970-4F54-A746-6EAD710ECC31}"/>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2DB93F60-92EE-4B91-8A74-B731C8EE94F2}"/>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775C83A6-5BFD-4310-ACFF-F763C165CAA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EE7D045C-E0BC-42B4-AB02-CF8073DEED7A}"/>
              </a:ext>
            </a:extLst>
          </p:cNvPr>
          <p:cNvSpPr>
            <a:spLocks noGrp="1"/>
          </p:cNvSpPr>
          <p:nvPr>
            <p:ph type="sldNum" sz="quarter" idx="12"/>
          </p:nvPr>
        </p:nvSpPr>
        <p:spPr/>
        <p:txBody>
          <a:bodyPr/>
          <a:lstStyle>
            <a:lvl1pPr>
              <a:defRPr smtClean="0"/>
            </a:lvl1pPr>
          </a:lstStyle>
          <a:p>
            <a:pPr>
              <a:defRPr/>
            </a:pPr>
            <a:fld id="{B9FC88AB-8971-45C0-9070-38FFDA0A45F7}" type="slidenum">
              <a:rPr lang="en-US" altLang="en-US"/>
              <a:pPr>
                <a:defRPr/>
              </a:pPr>
              <a:t>‹#›</a:t>
            </a:fld>
            <a:endParaRPr lang="en-US" altLang="en-US"/>
          </a:p>
        </p:txBody>
      </p:sp>
    </p:spTree>
    <p:extLst>
      <p:ext uri="{BB962C8B-B14F-4D97-AF65-F5344CB8AC3E}">
        <p14:creationId xmlns:p14="http://schemas.microsoft.com/office/powerpoint/2010/main" val="222194259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FF9A754C-A914-44B1-A78C-B4363DDD1BB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BB299CE-9BD2-479B-8C74-4684C321488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90C89730-1C35-43EF-AB61-7DA1F3F9A98D}"/>
              </a:ext>
            </a:extLst>
          </p:cNvPr>
          <p:cNvSpPr>
            <a:spLocks noGrp="1"/>
          </p:cNvSpPr>
          <p:nvPr>
            <p:ph type="sldNum" sz="quarter" idx="12"/>
          </p:nvPr>
        </p:nvSpPr>
        <p:spPr/>
        <p:txBody>
          <a:bodyPr/>
          <a:lstStyle>
            <a:lvl1pPr>
              <a:defRPr smtClean="0"/>
            </a:lvl1pPr>
          </a:lstStyle>
          <a:p>
            <a:pPr>
              <a:defRPr/>
            </a:pPr>
            <a:fld id="{E9D574DB-C311-4CD8-AC60-0DFF2B07CECD}" type="slidenum">
              <a:rPr lang="en-US" altLang="en-US"/>
              <a:pPr>
                <a:defRPr/>
              </a:pPr>
              <a:t>‹#›</a:t>
            </a:fld>
            <a:endParaRPr lang="en-US" altLang="en-US"/>
          </a:p>
        </p:txBody>
      </p:sp>
    </p:spTree>
    <p:extLst>
      <p:ext uri="{BB962C8B-B14F-4D97-AF65-F5344CB8AC3E}">
        <p14:creationId xmlns:p14="http://schemas.microsoft.com/office/powerpoint/2010/main" val="406760655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EF3A51D-F05A-45D2-98AF-DCD5C6FB033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7A7183C3-155C-4AD2-B69C-5A7C0AD6F642}"/>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84053D9-C3D1-4765-97C7-D0F8DE924954}"/>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D2C6A862-1E7C-4244-A7FA-6EC2D9BE4D96}"/>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4086302E-C13E-4EC3-8C8B-FEC3CD39D2D4}"/>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21866322-EB70-4E61-B3A9-8A36D62E5911}"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DC6D36E6-F5C1-477D-B989-3459E7B4CD22}"/>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6D149584-E329-45CC-A4B0-BC77D8E5090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9CBC8314-6F26-4C88-BCF1-8847873C7CAE}"/>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778" r:id="rId1"/>
    <p:sldLayoutId id="2147484779" r:id="rId2"/>
    <p:sldLayoutId id="2147484780" r:id="rId3"/>
    <p:sldLayoutId id="2147484775" r:id="rId4"/>
    <p:sldLayoutId id="2147484781" r:id="rId5"/>
    <p:sldLayoutId id="2147484776" r:id="rId6"/>
    <p:sldLayoutId id="2147484782" r:id="rId7"/>
    <p:sldLayoutId id="2147484783" r:id="rId8"/>
    <p:sldLayoutId id="2147484784" r:id="rId9"/>
    <p:sldLayoutId id="2147484777" r:id="rId10"/>
    <p:sldLayoutId id="2147484785"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62C5B578-C921-4993-BEE2-EFB1F39AF7CC}"/>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Does Conversion  to  the  Lord </a:t>
            </a:r>
            <a:br>
              <a:rPr lang="en-US" sz="6600" b="1" dirty="0">
                <a:solidFill>
                  <a:srgbClr val="002060"/>
                </a:solidFill>
                <a:effectLst>
                  <a:outerShdw blurRad="38100" dist="38100" dir="2700000" algn="tl">
                    <a:srgbClr val="000000">
                      <a:alpha val="43137"/>
                    </a:srgbClr>
                  </a:outerShdw>
                </a:effectLst>
              </a:rPr>
            </a:br>
            <a:r>
              <a:rPr lang="en-US" sz="6600" b="1" dirty="0">
                <a:solidFill>
                  <a:srgbClr val="002060"/>
                </a:solidFill>
                <a:effectLst>
                  <a:outerShdw blurRad="38100" dist="38100" dir="2700000" algn="tl">
                    <a:srgbClr val="000000">
                      <a:alpha val="43137"/>
                    </a:srgbClr>
                  </a:outerShdw>
                </a:effectLst>
              </a:rPr>
              <a:t>Mean?</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83173F-78F8-4CCF-9935-69A75F7142E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B81D05-7713-4D73-A7FA-63157BB5636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Then - He says to you, “</a:t>
            </a:r>
            <a:r>
              <a:rPr lang="en-US" sz="4400" b="1" u="sng" dirty="0">
                <a:solidFill>
                  <a:srgbClr val="990033"/>
                </a:solidFill>
                <a:effectLst>
                  <a:outerShdw blurRad="38100" dist="38100" dir="2700000" algn="tl">
                    <a:srgbClr val="000000">
                      <a:alpha val="43137"/>
                    </a:srgbClr>
                  </a:outerShdw>
                </a:effectLst>
                <a:latin typeface="Arial Narrow" pitchFamily="34" charset="0"/>
              </a:rPr>
              <a:t>Deny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yourself</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v24</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Conversion means a complete 	</a:t>
            </a:r>
            <a:r>
              <a:rPr lang="en-US" sz="4400" b="1" u="sng" dirty="0">
                <a:solidFill>
                  <a:srgbClr val="990033"/>
                </a:solidFill>
                <a:effectLst>
                  <a:outerShdw blurRad="38100" dist="38100" dir="2700000" algn="tl">
                    <a:srgbClr val="000000">
                      <a:alpha val="43137"/>
                    </a:srgbClr>
                  </a:outerShdw>
                </a:effectLst>
                <a:latin typeface="Arial Narrow" pitchFamily="34" charset="0"/>
              </a:rPr>
              <a:t>break</a:t>
            </a:r>
            <a:r>
              <a:rPr lang="en-US" sz="4400" b="1" dirty="0">
                <a:solidFill>
                  <a:srgbClr val="990033"/>
                </a:solidFill>
                <a:effectLst>
                  <a:outerShdw blurRad="38100" dist="38100" dir="2700000" algn="tl">
                    <a:srgbClr val="000000">
                      <a:alpha val="43137"/>
                    </a:srgbClr>
                  </a:outerShdw>
                </a:effectLst>
                <a:latin typeface="Arial Narrow" pitchFamily="34" charset="0"/>
              </a:rPr>
              <a:t> with the old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6:2 - We died to sin; how can we live in it any longer?</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3A521E5-DE19-4AC8-BC1A-7680F1ED621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Means Denying Yourself - Dying!</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DCEFDB-1B32-4233-9697-0FAA047D526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AFD129-0D65-449E-BDC3-1E57D31F914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Then - He says to you, “</a:t>
            </a:r>
            <a:r>
              <a:rPr lang="en-US" sz="4400" b="1" u="sng" dirty="0">
                <a:solidFill>
                  <a:srgbClr val="990033"/>
                </a:solidFill>
                <a:effectLst>
                  <a:outerShdw blurRad="38100" dist="38100" dir="2700000" algn="tl">
                    <a:srgbClr val="000000">
                      <a:alpha val="43137"/>
                    </a:srgbClr>
                  </a:outerShdw>
                </a:effectLst>
                <a:latin typeface="Arial Narrow" pitchFamily="34" charset="0"/>
              </a:rPr>
              <a:t>Deny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yourself</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v24</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16:23 - Jesus turned and said to Peter,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Get behind me, Satan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You are a stumbling block to me; you do not have in mind the things of God, but the things of men.”</a:t>
            </a:r>
          </a:p>
        </p:txBody>
      </p:sp>
      <p:sp>
        <p:nvSpPr>
          <p:cNvPr id="4" name="Rectangle 3">
            <a:extLst>
              <a:ext uri="{FF2B5EF4-FFF2-40B4-BE49-F238E27FC236}">
                <a16:creationId xmlns:a16="http://schemas.microsoft.com/office/drawing/2014/main" id="{55DD6407-CACE-4D5C-8046-6970C3D92E7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Means Denying Yourself - Dying!</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B5BFED-001C-44F9-B075-124062C1693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1A9D4E-A9B1-4670-AB44-E01DE6C9013B}"/>
              </a:ext>
            </a:extLst>
          </p:cNvPr>
          <p:cNvSpPr>
            <a:spLocks noGrp="1" noChangeArrowheads="1"/>
          </p:cNvSpPr>
          <p:nvPr>
            <p:ph idx="1"/>
          </p:nvPr>
        </p:nvSpPr>
        <p:spPr>
          <a:xfrm>
            <a:off x="457200" y="1143000"/>
            <a:ext cx="8229600" cy="5715000"/>
          </a:xfrm>
        </p:spPr>
        <p:txBody>
          <a:bodyPr>
            <a:normAutofit lnSpcReduction="10000"/>
          </a:bodyPr>
          <a:lstStyle/>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4:1-4 - Then Jesus was led by the Spirit into the desert to be tempted by the devil. After fasting forty days and forty nights, he was hungry. The tempter came to him and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you are the Son of God, tell these stones to become bread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Jesus answered, “It is written: ‘Man does not live on bread alone, but on every word that comes from the mouth of God.’</a:t>
            </a:r>
          </a:p>
        </p:txBody>
      </p:sp>
      <p:graphicFrame>
        <p:nvGraphicFramePr>
          <p:cNvPr id="4" name="Table 3">
            <a:extLst>
              <a:ext uri="{FF2B5EF4-FFF2-40B4-BE49-F238E27FC236}">
                <a16:creationId xmlns:a16="http://schemas.microsoft.com/office/drawing/2014/main" id="{A93D4CC1-101E-4FA9-B31D-D90F9FAC0561}"/>
              </a:ext>
            </a:extLst>
          </p:cNvPr>
          <p:cNvGraphicFramePr>
            <a:graphicFrameLocks noGrp="1"/>
          </p:cNvGraphicFramePr>
          <p:nvPr/>
        </p:nvGraphicFramePr>
        <p:xfrm>
          <a:off x="1524000" y="1397000"/>
          <a:ext cx="6096000" cy="1463675"/>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18385">
                <a:tc>
                  <a:txBody>
                    <a:bodyPr/>
                    <a:lstStyle/>
                    <a:p>
                      <a:pPr algn="ctr"/>
                      <a:r>
                        <a:rPr lang="en-US" sz="2800" b="1" u="sng" dirty="0">
                          <a:solidFill>
                            <a:srgbClr val="990033"/>
                          </a:solidFill>
                          <a:effectLst>
                            <a:outerShdw blurRad="38100" dist="38100" dir="2700000" algn="tl">
                              <a:srgbClr val="000000">
                                <a:alpha val="43137"/>
                              </a:srgbClr>
                            </a:outerShdw>
                          </a:effectLst>
                        </a:rPr>
                        <a:t>Man’s Way</a:t>
                      </a:r>
                    </a:p>
                  </a:txBody>
                  <a:tcPr marT="45740" marB="45740"/>
                </a:tc>
                <a:tc>
                  <a:txBody>
                    <a:bodyPr/>
                    <a:lstStyle/>
                    <a:p>
                      <a:pPr algn="ctr"/>
                      <a:r>
                        <a:rPr lang="en-US" sz="2800" b="1" u="sng" dirty="0">
                          <a:solidFill>
                            <a:srgbClr val="990033"/>
                          </a:solidFill>
                          <a:effectLst>
                            <a:outerShdw blurRad="38100" dist="38100" dir="2700000" algn="tl">
                              <a:srgbClr val="000000">
                                <a:alpha val="43137"/>
                              </a:srgbClr>
                            </a:outerShdw>
                          </a:effectLst>
                        </a:rPr>
                        <a:t>God’s Way</a:t>
                      </a:r>
                    </a:p>
                  </a:txBody>
                  <a:tcPr marT="45740" marB="45740"/>
                </a:tc>
                <a:extLst>
                  <a:ext uri="{0D108BD9-81ED-4DB2-BD59-A6C34878D82A}">
                    <a16:rowId xmlns:a16="http://schemas.microsoft.com/office/drawing/2014/main" val="10000"/>
                  </a:ext>
                </a:extLst>
              </a:tr>
              <a:tr h="945290">
                <a:tc>
                  <a:txBody>
                    <a:bodyPr/>
                    <a:lstStyle/>
                    <a:p>
                      <a:pPr algn="ctr"/>
                      <a:r>
                        <a:rPr lang="en-US" sz="2800" b="1" dirty="0">
                          <a:solidFill>
                            <a:srgbClr val="990033"/>
                          </a:solidFill>
                          <a:effectLst>
                            <a:outerShdw blurRad="38100" dist="38100" dir="2700000" algn="tl">
                              <a:srgbClr val="000000">
                                <a:alpha val="43137"/>
                              </a:srgbClr>
                            </a:outerShdw>
                          </a:effectLst>
                          <a:latin typeface="Arial Narrow" pitchFamily="34" charset="0"/>
                        </a:rPr>
                        <a:t>Miraculously feed people</a:t>
                      </a:r>
                    </a:p>
                  </a:txBody>
                  <a:tcPr marT="45740" marB="45740"/>
                </a:tc>
                <a:tc>
                  <a:txBody>
                    <a:bodyPr/>
                    <a:lstStyle/>
                    <a:p>
                      <a:pPr algn="ctr"/>
                      <a:endParaRPr lang="en-US" sz="2800" b="1" dirty="0">
                        <a:solidFill>
                          <a:srgbClr val="990033"/>
                        </a:solidFill>
                        <a:effectLst>
                          <a:outerShdw blurRad="38100" dist="38100" dir="2700000" algn="tl">
                            <a:srgbClr val="000000">
                              <a:alpha val="43137"/>
                            </a:srgbClr>
                          </a:outerShdw>
                        </a:effectLst>
                      </a:endParaRPr>
                    </a:p>
                  </a:txBody>
                  <a:tcPr marT="45740" marB="45740"/>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90953D-9D5A-413E-BF8A-2B9C9259C2D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D2D600-0897-4960-9E72-2015523639A2}"/>
              </a:ext>
            </a:extLst>
          </p:cNvPr>
          <p:cNvSpPr>
            <a:spLocks noGrp="1" noChangeArrowheads="1"/>
          </p:cNvSpPr>
          <p:nvPr>
            <p:ph idx="1"/>
          </p:nvPr>
        </p:nvSpPr>
        <p:spPr>
          <a:xfrm>
            <a:off x="457200" y="1143000"/>
            <a:ext cx="8229600" cy="5715000"/>
          </a:xfrm>
        </p:spPr>
        <p:txBody>
          <a:bodyPr>
            <a:normAutofit lnSpcReduction="10000"/>
          </a:bodyPr>
          <a:lstStyle/>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4:1-4 - Then Jesus was led by the Spirit into the desert to be tempted by the devil. After fasting forty days and forty nights, he was hungry. The tempter came to him and said, “If you are the Son of God, tell these stones to become bread.” Jesus answered, “It is written: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Man does not live on bread alone, but on every word that comes from the mouth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graphicFrame>
        <p:nvGraphicFramePr>
          <p:cNvPr id="4" name="Table 3">
            <a:extLst>
              <a:ext uri="{FF2B5EF4-FFF2-40B4-BE49-F238E27FC236}">
                <a16:creationId xmlns:a16="http://schemas.microsoft.com/office/drawing/2014/main" id="{8E090088-8ABC-4B80-A8B5-87CAE2CA8765}"/>
              </a:ext>
            </a:extLst>
          </p:cNvPr>
          <p:cNvGraphicFramePr>
            <a:graphicFrameLocks noGrp="1"/>
          </p:cNvGraphicFramePr>
          <p:nvPr/>
        </p:nvGraphicFramePr>
        <p:xfrm>
          <a:off x="1524000" y="1397000"/>
          <a:ext cx="6096000" cy="1463675"/>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18385">
                <a:tc>
                  <a:txBody>
                    <a:bodyPr/>
                    <a:lstStyle/>
                    <a:p>
                      <a:pPr algn="ctr"/>
                      <a:r>
                        <a:rPr lang="en-US" sz="2800" b="1" u="sng" dirty="0">
                          <a:solidFill>
                            <a:srgbClr val="990033"/>
                          </a:solidFill>
                          <a:effectLst>
                            <a:outerShdw blurRad="38100" dist="38100" dir="2700000" algn="tl">
                              <a:srgbClr val="000000">
                                <a:alpha val="43137"/>
                              </a:srgbClr>
                            </a:outerShdw>
                          </a:effectLst>
                        </a:rPr>
                        <a:t>Man’s Way</a:t>
                      </a:r>
                    </a:p>
                  </a:txBody>
                  <a:tcPr marT="45740" marB="45740"/>
                </a:tc>
                <a:tc>
                  <a:txBody>
                    <a:bodyPr/>
                    <a:lstStyle/>
                    <a:p>
                      <a:pPr algn="ctr"/>
                      <a:r>
                        <a:rPr lang="en-US" sz="2800" b="1" u="sng" dirty="0">
                          <a:solidFill>
                            <a:srgbClr val="990033"/>
                          </a:solidFill>
                          <a:effectLst>
                            <a:outerShdw blurRad="38100" dist="38100" dir="2700000" algn="tl">
                              <a:srgbClr val="000000">
                                <a:alpha val="43137"/>
                              </a:srgbClr>
                            </a:outerShdw>
                          </a:effectLst>
                        </a:rPr>
                        <a:t>God’s Way</a:t>
                      </a:r>
                    </a:p>
                  </a:txBody>
                  <a:tcPr marT="45740" marB="45740"/>
                </a:tc>
                <a:extLst>
                  <a:ext uri="{0D108BD9-81ED-4DB2-BD59-A6C34878D82A}">
                    <a16:rowId xmlns:a16="http://schemas.microsoft.com/office/drawing/2014/main" val="10000"/>
                  </a:ext>
                </a:extLst>
              </a:tr>
              <a:tr h="945290">
                <a:tc>
                  <a:txBody>
                    <a:bodyPr/>
                    <a:lstStyle/>
                    <a:p>
                      <a:pPr algn="ctr"/>
                      <a:r>
                        <a:rPr lang="en-US" sz="2800" b="1" dirty="0">
                          <a:solidFill>
                            <a:srgbClr val="990033"/>
                          </a:solidFill>
                          <a:effectLst>
                            <a:outerShdw blurRad="38100" dist="38100" dir="2700000" algn="tl">
                              <a:srgbClr val="000000">
                                <a:alpha val="43137"/>
                              </a:srgbClr>
                            </a:outerShdw>
                          </a:effectLst>
                          <a:latin typeface="Arial Narrow" pitchFamily="34" charset="0"/>
                        </a:rPr>
                        <a:t>Miraculously feed people</a:t>
                      </a:r>
                    </a:p>
                  </a:txBody>
                  <a:tcPr marT="45740" marB="45740"/>
                </a:tc>
                <a:tc>
                  <a:txBody>
                    <a:bodyPr/>
                    <a:lstStyle/>
                    <a:p>
                      <a:pPr algn="ctr"/>
                      <a:r>
                        <a:rPr lang="en-US" sz="2800" b="1" dirty="0">
                          <a:solidFill>
                            <a:srgbClr val="990033"/>
                          </a:solidFill>
                          <a:effectLst>
                            <a:outerShdw blurRad="38100" dist="38100" dir="2700000" algn="tl">
                              <a:srgbClr val="000000">
                                <a:alpha val="43137"/>
                              </a:srgbClr>
                            </a:outerShdw>
                          </a:effectLst>
                          <a:latin typeface="Arial Narrow" pitchFamily="34" charset="0"/>
                        </a:rPr>
                        <a:t>Feed them the Word</a:t>
                      </a:r>
                    </a:p>
                  </a:txBody>
                  <a:tcPr marT="45740" marB="45740"/>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4751AC-A938-4981-9F83-79B2CB22A77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58AE461-7E6E-4255-B48B-224A73630E48}"/>
              </a:ext>
            </a:extLst>
          </p:cNvPr>
          <p:cNvSpPr>
            <a:spLocks noGrp="1" noChangeArrowheads="1"/>
          </p:cNvSpPr>
          <p:nvPr>
            <p:ph idx="1"/>
          </p:nvPr>
        </p:nvSpPr>
        <p:spPr>
          <a:xfrm>
            <a:off x="457200" y="1143000"/>
            <a:ext cx="8229600" cy="5715000"/>
          </a:xfrm>
        </p:spPr>
        <p:txBody>
          <a:bodyPr>
            <a:normAutofit fontScale="92500"/>
          </a:bodyPr>
          <a:lstStyle/>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4:5-7 - Then the devil took him to the holy city and had him stand on the highest point of the temple.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you are the Son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throw yourself down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it is written: ‘He will command his angels concerning you, and they will lift you up in their hands, so that you will not strike your foot against a stone.’ Jesus answered him, “It is also written: ‘Do not put the Lord your God to the test.’</a:t>
            </a:r>
          </a:p>
        </p:txBody>
      </p:sp>
      <p:graphicFrame>
        <p:nvGraphicFramePr>
          <p:cNvPr id="4" name="Table 3">
            <a:extLst>
              <a:ext uri="{FF2B5EF4-FFF2-40B4-BE49-F238E27FC236}">
                <a16:creationId xmlns:a16="http://schemas.microsoft.com/office/drawing/2014/main" id="{F261AC9E-A79A-4526-848D-F79146E1FDBB}"/>
              </a:ext>
            </a:extLst>
          </p:cNvPr>
          <p:cNvGraphicFramePr>
            <a:graphicFrameLocks noGrp="1"/>
          </p:cNvGraphicFramePr>
          <p:nvPr/>
        </p:nvGraphicFramePr>
        <p:xfrm>
          <a:off x="1524000" y="1397000"/>
          <a:ext cx="6096000" cy="1463675"/>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18385">
                <a:tc>
                  <a:txBody>
                    <a:bodyPr/>
                    <a:lstStyle/>
                    <a:p>
                      <a:pPr algn="ctr"/>
                      <a:r>
                        <a:rPr lang="en-US" sz="2800" b="1" u="sng" dirty="0">
                          <a:solidFill>
                            <a:srgbClr val="990033"/>
                          </a:solidFill>
                          <a:effectLst>
                            <a:outerShdw blurRad="38100" dist="38100" dir="2700000" algn="tl">
                              <a:srgbClr val="000000">
                                <a:alpha val="43137"/>
                              </a:srgbClr>
                            </a:outerShdw>
                          </a:effectLst>
                        </a:rPr>
                        <a:t>Man’s Way</a:t>
                      </a:r>
                    </a:p>
                  </a:txBody>
                  <a:tcPr marT="45740" marB="45740"/>
                </a:tc>
                <a:tc>
                  <a:txBody>
                    <a:bodyPr/>
                    <a:lstStyle/>
                    <a:p>
                      <a:pPr algn="ctr"/>
                      <a:r>
                        <a:rPr lang="en-US" sz="2800" b="1" u="sng" dirty="0">
                          <a:solidFill>
                            <a:srgbClr val="990033"/>
                          </a:solidFill>
                          <a:effectLst>
                            <a:outerShdw blurRad="38100" dist="38100" dir="2700000" algn="tl">
                              <a:srgbClr val="000000">
                                <a:alpha val="43137"/>
                              </a:srgbClr>
                            </a:outerShdw>
                          </a:effectLst>
                        </a:rPr>
                        <a:t>God’s Way</a:t>
                      </a:r>
                    </a:p>
                  </a:txBody>
                  <a:tcPr marT="45740" marB="45740"/>
                </a:tc>
                <a:extLst>
                  <a:ext uri="{0D108BD9-81ED-4DB2-BD59-A6C34878D82A}">
                    <a16:rowId xmlns:a16="http://schemas.microsoft.com/office/drawing/2014/main" val="10000"/>
                  </a:ext>
                </a:extLst>
              </a:tr>
              <a:tr h="945290">
                <a:tc>
                  <a:txBody>
                    <a:bodyPr/>
                    <a:lstStyle/>
                    <a:p>
                      <a:pPr algn="ctr"/>
                      <a:r>
                        <a:rPr lang="en-US" sz="2800" b="1" dirty="0">
                          <a:solidFill>
                            <a:srgbClr val="990033"/>
                          </a:solidFill>
                          <a:effectLst>
                            <a:outerShdw blurRad="38100" dist="38100" dir="2700000" algn="tl">
                              <a:srgbClr val="000000">
                                <a:alpha val="43137"/>
                              </a:srgbClr>
                            </a:outerShdw>
                          </a:effectLst>
                          <a:latin typeface="Arial Narrow" pitchFamily="34" charset="0"/>
                        </a:rPr>
                        <a:t>Astonish</a:t>
                      </a:r>
                      <a:r>
                        <a:rPr lang="en-US" sz="2800" b="1" baseline="0" dirty="0">
                          <a:solidFill>
                            <a:srgbClr val="990033"/>
                          </a:solidFill>
                          <a:effectLst>
                            <a:outerShdw blurRad="38100" dist="38100" dir="2700000" algn="tl">
                              <a:srgbClr val="000000">
                                <a:alpha val="43137"/>
                              </a:srgbClr>
                            </a:outerShdw>
                          </a:effectLst>
                          <a:latin typeface="Arial Narrow" pitchFamily="34" charset="0"/>
                        </a:rPr>
                        <a:t> people with miracles</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40" marB="45740"/>
                </a:tc>
                <a:tc>
                  <a:txBody>
                    <a:bodyPr/>
                    <a:lstStyle/>
                    <a:p>
                      <a:pPr algn="ctr"/>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40" marB="45740"/>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20D60E-5187-49C6-BADC-9914498825E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A88B2D-6BD2-4973-B9CF-94AEC7151ECC}"/>
              </a:ext>
            </a:extLst>
          </p:cNvPr>
          <p:cNvSpPr>
            <a:spLocks noGrp="1" noChangeArrowheads="1"/>
          </p:cNvSpPr>
          <p:nvPr>
            <p:ph idx="1"/>
          </p:nvPr>
        </p:nvSpPr>
        <p:spPr>
          <a:xfrm>
            <a:off x="457200" y="1143000"/>
            <a:ext cx="8229600" cy="5715000"/>
          </a:xfrm>
        </p:spPr>
        <p:txBody>
          <a:bodyPr>
            <a:normAutofit fontScale="92500"/>
          </a:bodyPr>
          <a:lstStyle/>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4:5-7 - Then the devil took him to the holy city and had him stand on the highest point of the temple. “If you are the Son of God,” he said, “throw yourself down. For it is written: ‘He will command his angels concerning you, and they will lift you up in their hands, so that you will not strike your foot against a stone.’ Jesus answered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also written: ‘Do not put the Lord your God to the test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graphicFrame>
        <p:nvGraphicFramePr>
          <p:cNvPr id="4" name="Table 3">
            <a:extLst>
              <a:ext uri="{FF2B5EF4-FFF2-40B4-BE49-F238E27FC236}">
                <a16:creationId xmlns:a16="http://schemas.microsoft.com/office/drawing/2014/main" id="{A0B790FD-B0C2-4D21-9BEB-37A9F14CBB5F}"/>
              </a:ext>
            </a:extLst>
          </p:cNvPr>
          <p:cNvGraphicFramePr>
            <a:graphicFrameLocks noGrp="1"/>
          </p:cNvGraphicFramePr>
          <p:nvPr/>
        </p:nvGraphicFramePr>
        <p:xfrm>
          <a:off x="1524000" y="1397000"/>
          <a:ext cx="6096000" cy="1463675"/>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18385">
                <a:tc>
                  <a:txBody>
                    <a:bodyPr/>
                    <a:lstStyle/>
                    <a:p>
                      <a:pPr algn="ctr"/>
                      <a:r>
                        <a:rPr lang="en-US" sz="2800" b="1" u="sng" dirty="0">
                          <a:solidFill>
                            <a:srgbClr val="990033"/>
                          </a:solidFill>
                          <a:effectLst>
                            <a:outerShdw blurRad="38100" dist="38100" dir="2700000" algn="tl">
                              <a:srgbClr val="000000">
                                <a:alpha val="43137"/>
                              </a:srgbClr>
                            </a:outerShdw>
                          </a:effectLst>
                        </a:rPr>
                        <a:t>Man’s Way</a:t>
                      </a:r>
                    </a:p>
                  </a:txBody>
                  <a:tcPr marT="45740" marB="45740"/>
                </a:tc>
                <a:tc>
                  <a:txBody>
                    <a:bodyPr/>
                    <a:lstStyle/>
                    <a:p>
                      <a:pPr algn="ctr"/>
                      <a:r>
                        <a:rPr lang="en-US" sz="2800" b="1" u="sng" dirty="0">
                          <a:solidFill>
                            <a:srgbClr val="990033"/>
                          </a:solidFill>
                          <a:effectLst>
                            <a:outerShdw blurRad="38100" dist="38100" dir="2700000" algn="tl">
                              <a:srgbClr val="000000">
                                <a:alpha val="43137"/>
                              </a:srgbClr>
                            </a:outerShdw>
                          </a:effectLst>
                        </a:rPr>
                        <a:t>God’s Way</a:t>
                      </a:r>
                    </a:p>
                  </a:txBody>
                  <a:tcPr marT="45740" marB="45740"/>
                </a:tc>
                <a:extLst>
                  <a:ext uri="{0D108BD9-81ED-4DB2-BD59-A6C34878D82A}">
                    <a16:rowId xmlns:a16="http://schemas.microsoft.com/office/drawing/2014/main" val="10000"/>
                  </a:ext>
                </a:extLst>
              </a:tr>
              <a:tr h="945290">
                <a:tc>
                  <a:txBody>
                    <a:bodyPr/>
                    <a:lstStyle/>
                    <a:p>
                      <a:pPr algn="ctr"/>
                      <a:r>
                        <a:rPr lang="en-US" sz="2800" b="1" dirty="0">
                          <a:solidFill>
                            <a:srgbClr val="990033"/>
                          </a:solidFill>
                          <a:effectLst>
                            <a:outerShdw blurRad="38100" dist="38100" dir="2700000" algn="tl">
                              <a:srgbClr val="000000">
                                <a:alpha val="43137"/>
                              </a:srgbClr>
                            </a:outerShdw>
                          </a:effectLst>
                          <a:latin typeface="Arial Narrow" pitchFamily="34" charset="0"/>
                        </a:rPr>
                        <a:t>Astonish</a:t>
                      </a:r>
                      <a:r>
                        <a:rPr lang="en-US" sz="2800" b="1" baseline="0" dirty="0">
                          <a:solidFill>
                            <a:srgbClr val="990033"/>
                          </a:solidFill>
                          <a:effectLst>
                            <a:outerShdw blurRad="38100" dist="38100" dir="2700000" algn="tl">
                              <a:srgbClr val="000000">
                                <a:alpha val="43137"/>
                              </a:srgbClr>
                            </a:outerShdw>
                          </a:effectLst>
                          <a:latin typeface="Arial Narrow" pitchFamily="34" charset="0"/>
                        </a:rPr>
                        <a:t> people with miracles</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40" marB="45740"/>
                </a:tc>
                <a:tc>
                  <a:txBody>
                    <a:bodyPr/>
                    <a:lstStyle/>
                    <a:p>
                      <a:pPr algn="ctr"/>
                      <a:r>
                        <a:rPr lang="en-US" sz="2800" b="1" dirty="0">
                          <a:solidFill>
                            <a:srgbClr val="990033"/>
                          </a:solidFill>
                          <a:effectLst>
                            <a:outerShdw blurRad="38100" dist="38100" dir="2700000" algn="tl">
                              <a:srgbClr val="000000">
                                <a:alpha val="43137"/>
                              </a:srgbClr>
                            </a:outerShdw>
                          </a:effectLst>
                          <a:latin typeface="Arial Narrow" pitchFamily="34" charset="0"/>
                        </a:rPr>
                        <a:t>Teach them the way of life</a:t>
                      </a:r>
                    </a:p>
                  </a:txBody>
                  <a:tcPr marT="45740" marB="45740"/>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6DF474-9BC5-4890-94C6-ED9DCF485FB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E9E53D-6167-47A4-ADCA-7BB77EC403D3}"/>
              </a:ext>
            </a:extLst>
          </p:cNvPr>
          <p:cNvSpPr>
            <a:spLocks noGrp="1" noChangeArrowheads="1"/>
          </p:cNvSpPr>
          <p:nvPr>
            <p:ph idx="1"/>
          </p:nvPr>
        </p:nvSpPr>
        <p:spPr>
          <a:xfrm>
            <a:off x="457200" y="1143000"/>
            <a:ext cx="8229600" cy="5715000"/>
          </a:xfrm>
        </p:spPr>
        <p:txBody>
          <a:bodyPr>
            <a:normAutofit/>
          </a:bodyPr>
          <a:lstStyle/>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4:8-10 - </a:t>
            </a:r>
            <a:r>
              <a:rPr lang="en-US" sz="2800" baseline="30000" dirty="0">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Again, the devil took him to a very high mountain and showed him all the kingdoms of the world and their splendor.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this I will give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you will bow down and worship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Jesus said to him, “Away from me, Satan! For it is written: ‘Worship the Lord your God, and serve him only’.</a:t>
            </a:r>
          </a:p>
        </p:txBody>
      </p:sp>
      <p:graphicFrame>
        <p:nvGraphicFramePr>
          <p:cNvPr id="4" name="Table 3">
            <a:extLst>
              <a:ext uri="{FF2B5EF4-FFF2-40B4-BE49-F238E27FC236}">
                <a16:creationId xmlns:a16="http://schemas.microsoft.com/office/drawing/2014/main" id="{092E16BB-31BE-4984-9B57-D73061C29BB3}"/>
              </a:ext>
            </a:extLst>
          </p:cNvPr>
          <p:cNvGraphicFramePr>
            <a:graphicFrameLocks noGrp="1"/>
          </p:cNvGraphicFramePr>
          <p:nvPr/>
        </p:nvGraphicFramePr>
        <p:xfrm>
          <a:off x="1524000" y="1397000"/>
          <a:ext cx="6096000" cy="1036638"/>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18319">
                <a:tc>
                  <a:txBody>
                    <a:bodyPr/>
                    <a:lstStyle/>
                    <a:p>
                      <a:pPr algn="ctr"/>
                      <a:r>
                        <a:rPr lang="en-US" sz="2800" b="1" u="sng" dirty="0">
                          <a:solidFill>
                            <a:srgbClr val="990033"/>
                          </a:solidFill>
                          <a:effectLst>
                            <a:outerShdw blurRad="38100" dist="38100" dir="2700000" algn="tl">
                              <a:srgbClr val="000000">
                                <a:alpha val="43137"/>
                              </a:srgbClr>
                            </a:outerShdw>
                          </a:effectLst>
                        </a:rPr>
                        <a:t>Man’s Way</a:t>
                      </a:r>
                    </a:p>
                  </a:txBody>
                  <a:tcPr marT="45734" marB="45734"/>
                </a:tc>
                <a:tc>
                  <a:txBody>
                    <a:bodyPr/>
                    <a:lstStyle/>
                    <a:p>
                      <a:pPr algn="ctr"/>
                      <a:r>
                        <a:rPr lang="en-US" sz="2800" b="1" u="sng" dirty="0">
                          <a:solidFill>
                            <a:srgbClr val="990033"/>
                          </a:solidFill>
                          <a:effectLst>
                            <a:outerShdw blurRad="38100" dist="38100" dir="2700000" algn="tl">
                              <a:srgbClr val="000000">
                                <a:alpha val="43137"/>
                              </a:srgbClr>
                            </a:outerShdw>
                          </a:effectLst>
                        </a:rPr>
                        <a:t>God’s Way</a:t>
                      </a:r>
                    </a:p>
                  </a:txBody>
                  <a:tcPr marT="45734" marB="45734"/>
                </a:tc>
                <a:extLst>
                  <a:ext uri="{0D108BD9-81ED-4DB2-BD59-A6C34878D82A}">
                    <a16:rowId xmlns:a16="http://schemas.microsoft.com/office/drawing/2014/main" val="10000"/>
                  </a:ext>
                </a:extLst>
              </a:tr>
              <a:tr h="518319">
                <a:tc>
                  <a:txBody>
                    <a:bodyPr/>
                    <a:lstStyle/>
                    <a:p>
                      <a:pPr algn="ctr"/>
                      <a:r>
                        <a:rPr lang="en-US" sz="2800" b="1" dirty="0">
                          <a:solidFill>
                            <a:srgbClr val="990033"/>
                          </a:solidFill>
                          <a:effectLst>
                            <a:outerShdw blurRad="38100" dist="38100" dir="2700000" algn="tl">
                              <a:srgbClr val="000000">
                                <a:alpha val="43137"/>
                              </a:srgbClr>
                            </a:outerShdw>
                          </a:effectLst>
                          <a:latin typeface="Arial Narrow" pitchFamily="34" charset="0"/>
                        </a:rPr>
                        <a:t>Just get results</a:t>
                      </a:r>
                    </a:p>
                  </a:txBody>
                  <a:tcPr marT="45734" marB="45734"/>
                </a:tc>
                <a:tc>
                  <a:txBody>
                    <a:bodyPr/>
                    <a:lstStyle/>
                    <a:p>
                      <a:pPr algn="ctr"/>
                      <a:endParaRPr lang="en-US" sz="2800" b="1" dirty="0">
                        <a:solidFill>
                          <a:srgbClr val="990033"/>
                        </a:solidFill>
                        <a:effectLst>
                          <a:outerShdw blurRad="38100" dist="38100" dir="2700000" algn="tl">
                            <a:srgbClr val="000000">
                              <a:alpha val="43137"/>
                            </a:srgbClr>
                          </a:outerShdw>
                        </a:effectLst>
                        <a:latin typeface="Arial Narrow" pitchFamily="34" charset="0"/>
                      </a:endParaRPr>
                    </a:p>
                  </a:txBody>
                  <a:tcPr marT="45734" marB="45734"/>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3DA359-702F-4A74-A1C4-0F62D821436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64CA45-554D-4249-A7BB-D189338D2DE8}"/>
              </a:ext>
            </a:extLst>
          </p:cNvPr>
          <p:cNvSpPr>
            <a:spLocks noGrp="1" noChangeArrowheads="1"/>
          </p:cNvSpPr>
          <p:nvPr>
            <p:ph idx="1"/>
          </p:nvPr>
        </p:nvSpPr>
        <p:spPr>
          <a:xfrm>
            <a:off x="457200" y="1143000"/>
            <a:ext cx="8229600" cy="5715000"/>
          </a:xfrm>
        </p:spPr>
        <p:txBody>
          <a:bodyPr>
            <a:normAutofit/>
          </a:bodyPr>
          <a:lstStyle/>
          <a:p>
            <a:pPr algn="ctr">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4:8-10 - </a:t>
            </a:r>
            <a:r>
              <a:rPr lang="en-US" sz="2800" baseline="30000" dirty="0">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Again, the devil took him to a very high mountain and showed him all the kingdoms of the world and their splendor. “All this I will give you,” he said, “if you will bow down and worship me.” Jesus said to him, “Away from me, Satan! For it is written: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Worship the Lord your God, and serve him only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graphicFrame>
        <p:nvGraphicFramePr>
          <p:cNvPr id="4" name="Table 3">
            <a:extLst>
              <a:ext uri="{FF2B5EF4-FFF2-40B4-BE49-F238E27FC236}">
                <a16:creationId xmlns:a16="http://schemas.microsoft.com/office/drawing/2014/main" id="{198DAA6D-D231-4004-906E-E36EDAB82DB1}"/>
              </a:ext>
            </a:extLst>
          </p:cNvPr>
          <p:cNvGraphicFramePr>
            <a:graphicFrameLocks noGrp="1"/>
          </p:cNvGraphicFramePr>
          <p:nvPr/>
        </p:nvGraphicFramePr>
        <p:xfrm>
          <a:off x="1524000" y="1397000"/>
          <a:ext cx="6096000" cy="1036638"/>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18319">
                <a:tc>
                  <a:txBody>
                    <a:bodyPr/>
                    <a:lstStyle/>
                    <a:p>
                      <a:pPr algn="ctr"/>
                      <a:r>
                        <a:rPr lang="en-US" sz="2800" b="1" u="sng" dirty="0">
                          <a:solidFill>
                            <a:srgbClr val="990033"/>
                          </a:solidFill>
                          <a:effectLst>
                            <a:outerShdw blurRad="38100" dist="38100" dir="2700000" algn="tl">
                              <a:srgbClr val="000000">
                                <a:alpha val="43137"/>
                              </a:srgbClr>
                            </a:outerShdw>
                          </a:effectLst>
                        </a:rPr>
                        <a:t>Man’s Way</a:t>
                      </a:r>
                    </a:p>
                  </a:txBody>
                  <a:tcPr marT="45734" marB="45734"/>
                </a:tc>
                <a:tc>
                  <a:txBody>
                    <a:bodyPr/>
                    <a:lstStyle/>
                    <a:p>
                      <a:pPr algn="ctr"/>
                      <a:r>
                        <a:rPr lang="en-US" sz="2800" b="1" u="sng" dirty="0">
                          <a:solidFill>
                            <a:srgbClr val="990033"/>
                          </a:solidFill>
                          <a:effectLst>
                            <a:outerShdw blurRad="38100" dist="38100" dir="2700000" algn="tl">
                              <a:srgbClr val="000000">
                                <a:alpha val="43137"/>
                              </a:srgbClr>
                            </a:outerShdw>
                          </a:effectLst>
                        </a:rPr>
                        <a:t>God’s Way</a:t>
                      </a:r>
                    </a:p>
                  </a:txBody>
                  <a:tcPr marT="45734" marB="45734"/>
                </a:tc>
                <a:extLst>
                  <a:ext uri="{0D108BD9-81ED-4DB2-BD59-A6C34878D82A}">
                    <a16:rowId xmlns:a16="http://schemas.microsoft.com/office/drawing/2014/main" val="10000"/>
                  </a:ext>
                </a:extLst>
              </a:tr>
              <a:tr h="518319">
                <a:tc>
                  <a:txBody>
                    <a:bodyPr/>
                    <a:lstStyle/>
                    <a:p>
                      <a:pPr algn="ctr"/>
                      <a:r>
                        <a:rPr lang="en-US" sz="2800" b="1" dirty="0">
                          <a:solidFill>
                            <a:srgbClr val="990033"/>
                          </a:solidFill>
                          <a:effectLst>
                            <a:outerShdw blurRad="38100" dist="38100" dir="2700000" algn="tl">
                              <a:srgbClr val="000000">
                                <a:alpha val="43137"/>
                              </a:srgbClr>
                            </a:outerShdw>
                          </a:effectLst>
                          <a:latin typeface="Arial Narrow" pitchFamily="34" charset="0"/>
                        </a:rPr>
                        <a:t>Just get results</a:t>
                      </a:r>
                    </a:p>
                  </a:txBody>
                  <a:tcPr marT="45734" marB="45734"/>
                </a:tc>
                <a:tc>
                  <a:txBody>
                    <a:bodyPr/>
                    <a:lstStyle/>
                    <a:p>
                      <a:pPr algn="ctr"/>
                      <a:r>
                        <a:rPr lang="en-US" sz="2800" b="1" dirty="0">
                          <a:solidFill>
                            <a:srgbClr val="990033"/>
                          </a:solidFill>
                          <a:effectLst>
                            <a:outerShdw blurRad="38100" dist="38100" dir="2700000" algn="tl">
                              <a:srgbClr val="000000">
                                <a:alpha val="43137"/>
                              </a:srgbClr>
                            </a:outerShdw>
                          </a:effectLst>
                          <a:latin typeface="Arial Narrow" pitchFamily="34" charset="0"/>
                        </a:rPr>
                        <a:t>Do it God’s way</a:t>
                      </a:r>
                    </a:p>
                  </a:txBody>
                  <a:tcPr marT="45734" marB="45734"/>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C66368-4D63-4B71-9A4D-697CE95338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010B78-DBBF-43F2-A35F-DB2AA8B20251}"/>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Then - He says to you, “</a:t>
            </a:r>
            <a:r>
              <a:rPr lang="en-US" sz="4400" b="1" u="sng" dirty="0">
                <a:solidFill>
                  <a:srgbClr val="990033"/>
                </a:solidFill>
                <a:effectLst>
                  <a:outerShdw blurRad="38100" dist="38100" dir="2700000" algn="tl">
                    <a:srgbClr val="000000">
                      <a:alpha val="43137"/>
                    </a:srgbClr>
                  </a:outerShdw>
                </a:effectLst>
                <a:latin typeface="Arial Narrow" pitchFamily="34" charset="0"/>
              </a:rPr>
              <a:t>Deny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yourself</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v24</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4. The Lord told Peter to get 	where a disciple belongs - 	behind his master!</a:t>
            </a:r>
          </a:p>
        </p:txBody>
      </p:sp>
      <p:sp>
        <p:nvSpPr>
          <p:cNvPr id="4" name="Rectangle 3">
            <a:extLst>
              <a:ext uri="{FF2B5EF4-FFF2-40B4-BE49-F238E27FC236}">
                <a16:creationId xmlns:a16="http://schemas.microsoft.com/office/drawing/2014/main" id="{A2EBE418-A6C5-4DFA-AEA1-21FF7E71D99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Means Denying Yourself - Dying!</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D7111B-EFC9-44AB-A432-AA7A46D5D84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F3BE4B-6945-4182-9B74-68C5162CFE2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Then - He says to you, “</a:t>
            </a:r>
            <a:r>
              <a:rPr lang="en-US" sz="4400" b="1" u="sng" dirty="0">
                <a:solidFill>
                  <a:srgbClr val="990033"/>
                </a:solidFill>
                <a:effectLst>
                  <a:outerShdw blurRad="38100" dist="38100" dir="2700000" algn="tl">
                    <a:srgbClr val="000000">
                      <a:alpha val="43137"/>
                    </a:srgbClr>
                  </a:outerShdw>
                </a:effectLst>
                <a:latin typeface="Arial Narrow" pitchFamily="34" charset="0"/>
              </a:rPr>
              <a:t>Deny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yourself</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v24</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5. You need to lose your life in 	Christ by crucifying your own 	desires &amp; replacing them with 	the Lord’s!</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16:25 - For whoever wants to save his life will lose it, but whoever loses his life for me will find it.</a:t>
            </a:r>
          </a:p>
        </p:txBody>
      </p:sp>
      <p:sp>
        <p:nvSpPr>
          <p:cNvPr id="4" name="Rectangle 3">
            <a:extLst>
              <a:ext uri="{FF2B5EF4-FFF2-40B4-BE49-F238E27FC236}">
                <a16:creationId xmlns:a16="http://schemas.microsoft.com/office/drawing/2014/main" id="{91E08E5E-E8AB-45A3-B5BB-13CCA04202C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Means Denying Yourself - Dying!</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6349B5-87C8-4791-9940-12CD4777C52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42C4238-5FFA-40DE-ACCC-9516002D8B5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does real conversion mean?</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CE7D87-676F-4EE0-938C-5F9A8BFA054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CC9A75-6566-45E7-B0C8-33CEEA9C381E}"/>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Then - He says to you, “</a:t>
            </a:r>
            <a:r>
              <a:rPr lang="en-US" sz="4400" b="1" u="sng" dirty="0">
                <a:solidFill>
                  <a:srgbClr val="990033"/>
                </a:solidFill>
                <a:effectLst>
                  <a:outerShdw blurRad="38100" dist="38100" dir="2700000" algn="tl">
                    <a:srgbClr val="000000">
                      <a:alpha val="43137"/>
                    </a:srgbClr>
                  </a:outerShdw>
                </a:effectLst>
                <a:latin typeface="Arial Narrow" pitchFamily="34" charset="0"/>
              </a:rPr>
              <a:t>Deny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yourself</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v24</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5. You need to lose your life in 	Christ by crucifying your old 	desires &amp; replacing them with 	the 	Lord’s!</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12:24 - I tell you the truth, unless a kernel of wheat falls to the ground and dies, it remains only a single seed.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if it dies, it produces many </a:t>
            </a:r>
            <a:r>
              <a:rPr lang="en-US" sz="2600" b="1" u="sng">
                <a:solidFill>
                  <a:schemeClr val="tx1"/>
                </a:solidFill>
                <a:effectLst>
                  <a:outerShdw blurRad="38100" dist="38100" dir="2700000" algn="tl">
                    <a:srgbClr val="000000">
                      <a:alpha val="43137"/>
                    </a:srgbClr>
                  </a:outerShdw>
                </a:effectLst>
                <a:latin typeface="Arial" pitchFamily="34" charset="0"/>
                <a:cs typeface="Arial" pitchFamily="34" charset="0"/>
              </a:rPr>
              <a:t>seeds</a:t>
            </a:r>
            <a:r>
              <a:rPr lang="en-US" sz="2600" b="1">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2F8017F-DC73-4F94-A7AB-9BD2136347F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Means Denying Yourself - Dying!</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20CC9F-FE99-46AC-A60F-9217E59F384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2D2760-C3B0-44DD-9F73-47EB88DDC3F5}"/>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It Means Denying Yourself - Dying!</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It Means Taking Up Your Cross - Sacrifice!</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3FBC44-8635-4AD1-B605-444D866C2EA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85CBF2-1249-4328-87B8-128E27655B14}"/>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Lord became our example of sacrifice when He went to the cross.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16:21 - From that time on Jesus began to explain to his disciples that he must go to Jerusalem and suffer many things at the hands of the elders, chief priests and teachers of the law,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he must be killed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on the third day be raised to life.</a:t>
            </a:r>
          </a:p>
        </p:txBody>
      </p:sp>
      <p:sp>
        <p:nvSpPr>
          <p:cNvPr id="4" name="Rectangle 3">
            <a:extLst>
              <a:ext uri="{FF2B5EF4-FFF2-40B4-BE49-F238E27FC236}">
                <a16:creationId xmlns:a16="http://schemas.microsoft.com/office/drawing/2014/main" id="{D238A7DB-FB61-46B5-9168-E8C4DF39A09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Means Taking Up Your Cross - Sacrifice!</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DB8CB0-BE85-419C-9ECC-50BCBB918E7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A6CD7D-7CA8-41BE-830C-80EA399B70D5}"/>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Lord became our example of sacrifice when He went to the cross</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v21</a:t>
            </a:r>
            <a:r>
              <a:rPr lang="en-US" sz="4400" b="1" dirty="0">
                <a:solidFill>
                  <a:srgbClr val="C00000"/>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 tells you to take up your cross!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16:24 - If anyone would come after me, he must deny himself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 up his cross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follow me.</a:t>
            </a:r>
          </a:p>
        </p:txBody>
      </p:sp>
      <p:sp>
        <p:nvSpPr>
          <p:cNvPr id="4" name="Rectangle 3">
            <a:extLst>
              <a:ext uri="{FF2B5EF4-FFF2-40B4-BE49-F238E27FC236}">
                <a16:creationId xmlns:a16="http://schemas.microsoft.com/office/drawing/2014/main" id="{FD3B4DF1-4E1A-44A8-9F1E-655446A77C6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Means Taking Up Your Cross - Sacrifice!</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30A34F-2B72-4516-B4F1-D00E9F15B9F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28AF5D-FF92-4915-93F9-47E5DD7EE54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 tells you to take up </a:t>
            </a:r>
            <a:r>
              <a:rPr lang="en-US" sz="4400" b="1">
                <a:solidFill>
                  <a:srgbClr val="990033"/>
                </a:solidFill>
                <a:effectLst>
                  <a:outerShdw blurRad="38100" dist="38100" dir="2700000" algn="tl">
                    <a:srgbClr val="000000">
                      <a:alpha val="43137"/>
                    </a:srgbClr>
                  </a:outerShdw>
                </a:effectLst>
                <a:latin typeface="Arial Narrow" pitchFamily="34" charset="0"/>
              </a:rPr>
              <a:t>your cross!</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v24</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12:1 - I urge you, brothers, in view of God’s mercy,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offer your bodies as living sacrifices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holy and pleasing to God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your spiritual act of worship</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E344CEB-3244-4D35-8D68-272A8C136A7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Means Taking Up Your Cross - Sacrifice!</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D8E315-8EFA-4B03-9D51-32E95188721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3CECA8-A8C5-4E73-A475-F3F956439AE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 tells you to take up </a:t>
            </a:r>
            <a:r>
              <a:rPr lang="en-US" sz="4400" b="1">
                <a:solidFill>
                  <a:srgbClr val="990033"/>
                </a:solidFill>
                <a:effectLst>
                  <a:outerShdw blurRad="38100" dist="38100" dir="2700000" algn="tl">
                    <a:srgbClr val="000000">
                      <a:alpha val="43137"/>
                    </a:srgbClr>
                  </a:outerShdw>
                </a:effectLst>
                <a:latin typeface="Arial Narrow" pitchFamily="34" charset="0"/>
              </a:rPr>
              <a:t>your cross!</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v24</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6:4 - We were therefore buried with him through baptism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into death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5A6B702E-999C-4EBA-91BC-14DDD0AADB8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Means Taking Up Your Cross - Sacrifice!</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08C0FD7-4E61-49E2-A893-0F7B64F0F83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AD0B8F-B78A-4ABB-AAE9-4161534CE5DB}"/>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 tells you to take up </a:t>
            </a:r>
            <a:r>
              <a:rPr lang="en-US" sz="4400" b="1">
                <a:solidFill>
                  <a:srgbClr val="990033"/>
                </a:solidFill>
                <a:effectLst>
                  <a:outerShdw blurRad="38100" dist="38100" dir="2700000" algn="tl">
                    <a:srgbClr val="000000">
                      <a:alpha val="43137"/>
                    </a:srgbClr>
                  </a:outerShdw>
                </a:effectLst>
                <a:latin typeface="Arial Narrow" pitchFamily="34" charset="0"/>
              </a:rPr>
              <a:t>your cross!</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v24</a:t>
            </a: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9900"/>
                </a:solidFill>
                <a:effectLst>
                  <a:outerShdw blurRad="38100" dist="38100" dir="2700000" algn="tl">
                    <a:srgbClr val="000000">
                      <a:alpha val="43137"/>
                    </a:srgbClr>
                  </a:outerShdw>
                </a:effectLst>
                <a:latin typeface="Arial Narrow" pitchFamily="34" charset="0"/>
              </a:rPr>
              <a:t>This is the way you prepare for eternal life &amp;</a:t>
            </a:r>
            <a:br>
              <a:rPr lang="en-US" sz="4400" b="1" dirty="0">
                <a:solidFill>
                  <a:srgbClr val="009900"/>
                </a:solidFill>
                <a:effectLst>
                  <a:outerShdw blurRad="38100" dist="38100" dir="2700000" algn="tl">
                    <a:srgbClr val="000000">
                      <a:alpha val="43137"/>
                    </a:srgbClr>
                  </a:outerShdw>
                </a:effectLst>
                <a:latin typeface="Arial Narrow" pitchFamily="34" charset="0"/>
              </a:rPr>
            </a:br>
            <a:r>
              <a:rPr lang="en-US" sz="4400" b="1" dirty="0">
                <a:solidFill>
                  <a:srgbClr val="009900"/>
                </a:solidFill>
                <a:effectLst>
                  <a:outerShdw blurRad="38100" dist="38100" dir="2700000" algn="tl">
                    <a:srgbClr val="000000">
                      <a:alpha val="43137"/>
                    </a:srgbClr>
                  </a:outerShdw>
                </a:effectLst>
                <a:latin typeface="Arial Narrow" pitchFamily="34" charset="0"/>
              </a:rPr>
              <a:t>abundant life now!</a:t>
            </a:r>
          </a:p>
        </p:txBody>
      </p:sp>
      <p:sp>
        <p:nvSpPr>
          <p:cNvPr id="4" name="Rectangle 3">
            <a:extLst>
              <a:ext uri="{FF2B5EF4-FFF2-40B4-BE49-F238E27FC236}">
                <a16:creationId xmlns:a16="http://schemas.microsoft.com/office/drawing/2014/main" id="{45A7B966-7759-4A28-B1A5-693605F0803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It Means Taking Up Your Cross - Sacrifice!</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F5BB06-77BE-4B81-BAEC-1312F2A044A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9DB929-3B86-4EC1-8C4A-C54DCB47DC2A}"/>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It Means Denying Yourself - Dying!</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It Means Taking Up Your Cross - Sacrifice!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It Means Following Jesus - Imitating!</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9C76D11-48E5-4A50-B1F9-6D51653F1F1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21E2F4-0320-44F0-9701-27C123F78EB3}"/>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In </a:t>
            </a:r>
            <a:r>
              <a:rPr lang="en-US" sz="4400" b="1" dirty="0">
                <a:solidFill>
                  <a:srgbClr val="990033"/>
                </a:solidFill>
                <a:effectLst>
                  <a:outerShdw blurRad="38100" dist="38100" dir="2700000" algn="tl">
                    <a:srgbClr val="000000">
                      <a:alpha val="43137"/>
                    </a:srgbClr>
                  </a:outerShdw>
                </a:effectLst>
                <a:latin typeface="Arial Narrow" pitchFamily="34" charset="0"/>
              </a:rPr>
              <a:t>the Old Testament the </a:t>
            </a:r>
            <a:r>
              <a:rPr lang="en-US" sz="4400" b="1">
                <a:solidFill>
                  <a:srgbClr val="990033"/>
                </a:solidFill>
                <a:effectLst>
                  <a:outerShdw blurRad="38100" dist="38100" dir="2700000" algn="tl">
                    <a:srgbClr val="000000">
                      <a:alpha val="43137"/>
                    </a:srgbClr>
                  </a:outerShdw>
                </a:effectLst>
                <a:latin typeface="Arial Narrow" pitchFamily="34" charset="0"/>
              </a:rPr>
              <a:t>Jews had </a:t>
            </a:r>
            <a:r>
              <a:rPr lang="en-US" sz="4400" b="1" dirty="0">
                <a:solidFill>
                  <a:srgbClr val="990033"/>
                </a:solidFill>
                <a:effectLst>
                  <a:outerShdw blurRad="38100" dist="38100" dir="2700000" algn="tl">
                    <a:srgbClr val="000000">
                      <a:alpha val="43137"/>
                    </a:srgbClr>
                  </a:outerShdw>
                </a:effectLst>
                <a:latin typeface="Arial Narrow" pitchFamily="34" charset="0"/>
              </a:rPr>
              <a:t>the Law to give direction.</a:t>
            </a:r>
          </a:p>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In </a:t>
            </a:r>
            <a:r>
              <a:rPr lang="en-US" sz="4400" b="1" dirty="0">
                <a:solidFill>
                  <a:srgbClr val="990033"/>
                </a:solidFill>
                <a:effectLst>
                  <a:outerShdw blurRad="38100" dist="38100" dir="2700000" algn="tl">
                    <a:srgbClr val="000000">
                      <a:alpha val="43137"/>
                    </a:srgbClr>
                  </a:outerShdw>
                </a:effectLst>
                <a:latin typeface="Arial Narrow" pitchFamily="34" charset="0"/>
              </a:rPr>
              <a:t>the New Testament you </a:t>
            </a:r>
            <a:r>
              <a:rPr lang="en-US" sz="4400" b="1">
                <a:solidFill>
                  <a:srgbClr val="990033"/>
                </a:solidFill>
                <a:effectLst>
                  <a:outerShdw blurRad="38100" dist="38100" dir="2700000" algn="tl">
                    <a:srgbClr val="000000">
                      <a:alpha val="43137"/>
                    </a:srgbClr>
                  </a:outerShdw>
                </a:effectLst>
                <a:latin typeface="Arial Narrow" pitchFamily="34" charset="0"/>
              </a:rPr>
              <a:t>have a </a:t>
            </a:r>
            <a:r>
              <a:rPr lang="en-US" sz="4400" b="1" dirty="0">
                <a:solidFill>
                  <a:srgbClr val="990033"/>
                </a:solidFill>
                <a:effectLst>
                  <a:outerShdw blurRad="38100" dist="38100" dir="2700000" algn="tl">
                    <a:srgbClr val="000000">
                      <a:alpha val="43137"/>
                    </a:srgbClr>
                  </a:outerShdw>
                </a:effectLst>
                <a:latin typeface="Arial Narrow" pitchFamily="34" charset="0"/>
              </a:rPr>
              <a:t>Savior to lead the way!</a:t>
            </a:r>
          </a:p>
        </p:txBody>
      </p:sp>
      <p:sp>
        <p:nvSpPr>
          <p:cNvPr id="4" name="Rectangle 3">
            <a:extLst>
              <a:ext uri="{FF2B5EF4-FFF2-40B4-BE49-F238E27FC236}">
                <a16:creationId xmlns:a16="http://schemas.microsoft.com/office/drawing/2014/main" id="{D3A8DBE0-F746-45F3-A6FA-A4A1B1C33EC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Means Following Jesus - Imitating!</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330F59-F95C-461E-A05D-61CC40B73DA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DBA82AB-93AE-4E02-B356-6DD468496278}"/>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It’s like playing “Follow the Leader!”</a:t>
            </a:r>
          </a:p>
          <a:p>
            <a:pPr marL="609600" indent="-609600" algn="just" eaLnBrk="1" hangingPunct="1">
              <a:buFont typeface="Wingdings 2" panose="05020102010507070707" pitchFamily="18" charset="2"/>
              <a:buNone/>
            </a:pPr>
            <a:endParaRPr lang="en-US" altLang="en-US" sz="4400" b="1">
              <a:solidFill>
                <a:srgbClr val="C00000"/>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rPr>
              <a:t>Follow</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come behind,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imitate</a:t>
            </a:r>
            <a:r>
              <a:rPr lang="en-US" altLang="en-US" sz="4400" b="1">
                <a:solidFill>
                  <a:srgbClr val="990033"/>
                </a:solidFill>
                <a:effectLst>
                  <a:outerShdw blurRad="38100" dist="38100" dir="2700000" algn="tl">
                    <a:srgbClr val="C0C0C0"/>
                  </a:outerShdw>
                </a:effectLst>
                <a:latin typeface="Arial Narrow" panose="020B0606020202030204" pitchFamily="34" charset="0"/>
              </a:rPr>
              <a:t>, be a follower or a disciple.</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ἀκολουθέω</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EA7A3561-5D09-4DA5-9B87-B93EABA2EC3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Means Following Jesus - Imitating!</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C4BDC8-8613-4A58-B3DF-401BDDB5673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254D8C-CB4D-407F-86CF-69B03D7CFC14}"/>
              </a:ext>
            </a:extLst>
          </p:cNvPr>
          <p:cNvSpPr>
            <a:spLocks noGrp="1" noChangeArrowheads="1"/>
          </p:cNvSpPr>
          <p:nvPr>
            <p:ph idx="1"/>
          </p:nvPr>
        </p:nvSpPr>
        <p:spPr>
          <a:xfrm>
            <a:off x="457200" y="1143000"/>
            <a:ext cx="8229600" cy="5715000"/>
          </a:xfrm>
        </p:spPr>
        <p:txBody>
          <a:bodyPr>
            <a:normAutofit fontScale="92500" lnSpcReduction="10000"/>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16:21-24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From that time on Jesus began to explain to his disciples that he must go to Jerusalem and suffer many things at the hands of the elders, chief priests and teachers of the law, and that he must be killed and on the third day be raised to life. Peter took him aside and began to rebuke him. “Never, Lord!” he said. “This shall never happen to you!” Jesus turned and said to Peter, “Get behind me, Satan! You are a stumbling block to me; you do not have in mind the things of God, but the things of men.” Then Jesus said to his disciples, “If anyone would come after me, he must deny himself and take up his cross and follow me.</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B209486-C406-4DC4-BF1C-36DD435BB35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14B91B-E975-4615-BD0F-3B7484BF9A1C}"/>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does the world mean when it says, “Follow me”?</a:t>
            </a:r>
          </a:p>
        </p:txBody>
      </p:sp>
      <p:sp>
        <p:nvSpPr>
          <p:cNvPr id="4" name="Rectangle 3">
            <a:extLst>
              <a:ext uri="{FF2B5EF4-FFF2-40B4-BE49-F238E27FC236}">
                <a16:creationId xmlns:a16="http://schemas.microsoft.com/office/drawing/2014/main" id="{B773479D-11B7-4CC0-9022-C5A9646EBE2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Means Following Jesus - Imitating!</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8BE31B-6C0C-49E9-86E3-C4505CE7C3F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1462CD-544C-43FE-A0C4-69F2E745BC89}"/>
              </a:ext>
            </a:extLst>
          </p:cNvPr>
          <p:cNvSpPr>
            <a:spLocks noGrp="1" noChangeArrowheads="1"/>
          </p:cNvSpPr>
          <p:nvPr>
            <p:ph idx="1"/>
          </p:nvPr>
        </p:nvSpPr>
        <p:spPr>
          <a:xfrm>
            <a:off x="457200" y="1066800"/>
            <a:ext cx="8229600" cy="5791200"/>
          </a:xfrm>
        </p:spPr>
        <p:txBody>
          <a:bodyPr>
            <a:normAutofit fontScale="92500" lnSpcReduction="10000"/>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12:16-21 - And he told them this parable: “The ground of a certain rich man produced a good crop. He thought to himself, ‘What shall I do? I have no place to store my crops.’ “Then he said, ‘This is what I’ll do. I will tear down my barns and build bigger ones, and there I will store all my grain and my goods. And I’ll say to myself, “You have plenty of good things laid up for many years. Take life easy;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eat, drink and be merry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God said to him, ‘You fool! This very night your life will be demanded from you. Then who will get what you have prepared for yourself?’ “This is how it will be with anyone who stores up things for himself but is not rich toward God.”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0890209-80DE-42AB-B5EC-A492EE2C06D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Means Following Jesus - Imitating!</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631B62-8981-45EB-A04A-B6BB8C3349E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F1832C-B49D-499B-9554-020B0F11A084}"/>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4:14 - What is your life?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a mist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appears for a little while and then vanishes. </a:t>
            </a:r>
          </a:p>
        </p:txBody>
      </p:sp>
      <p:sp>
        <p:nvSpPr>
          <p:cNvPr id="4" name="Rectangle 3">
            <a:extLst>
              <a:ext uri="{FF2B5EF4-FFF2-40B4-BE49-F238E27FC236}">
                <a16:creationId xmlns:a16="http://schemas.microsoft.com/office/drawing/2014/main" id="{30770817-22FC-4177-A605-6F729F421BD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Means Following Jesus - Imitating!</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9E893B-86F2-4026-A1C5-5B8887EA679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DB2F1B-8DDB-4A3F-8DBE-60241B20C74A}"/>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does the world mean when it says, “Follow 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world says, “Follow me &amp; I 	will give you pleasure”.</a:t>
            </a:r>
          </a:p>
        </p:txBody>
      </p:sp>
      <p:sp>
        <p:nvSpPr>
          <p:cNvPr id="4" name="Rectangle 3">
            <a:extLst>
              <a:ext uri="{FF2B5EF4-FFF2-40B4-BE49-F238E27FC236}">
                <a16:creationId xmlns:a16="http://schemas.microsoft.com/office/drawing/2014/main" id="{E3D8464A-84E3-421A-A60F-AAD53E6BE0F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Means Following Jesus - Imitating!</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798698-62B8-4049-B827-17F99F7CF94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9E96CC-6F89-4713-A36F-83B6BAF00EFC}"/>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does the world mean when it says, “Follow 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world says, “Follow me &amp; I 	will give you pleasure”.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Lord says, “Follow Me &amp; I 	will give you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16:25 - but whoever loses his life for me will find it. </a:t>
            </a:r>
          </a:p>
        </p:txBody>
      </p:sp>
      <p:sp>
        <p:nvSpPr>
          <p:cNvPr id="4" name="Rectangle 3">
            <a:extLst>
              <a:ext uri="{FF2B5EF4-FFF2-40B4-BE49-F238E27FC236}">
                <a16:creationId xmlns:a16="http://schemas.microsoft.com/office/drawing/2014/main" id="{6428AC7C-6CA9-489C-BBB9-B617EC0B394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Means Following Jesus - Imitating!</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F97C9C-9962-4CF7-9E80-5F495BC511B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652CA6-08E1-4ECE-BF17-95F3BA65E117}"/>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Conversion means </a:t>
            </a:r>
            <a:r>
              <a:rPr lang="en-US" sz="4400" b="1" u="sng" dirty="0">
                <a:solidFill>
                  <a:srgbClr val="990033"/>
                </a:solidFill>
                <a:effectLst>
                  <a:outerShdw blurRad="38100" dist="38100" dir="2700000" algn="tl">
                    <a:srgbClr val="000000">
                      <a:alpha val="43137"/>
                    </a:srgbClr>
                  </a:outerShdw>
                </a:effectLst>
                <a:latin typeface="Arial Narrow" pitchFamily="34" charset="0"/>
              </a:rPr>
              <a:t>obeying</a:t>
            </a:r>
            <a:r>
              <a:rPr lang="en-US" sz="4400" b="1" dirty="0">
                <a:solidFill>
                  <a:srgbClr val="990033"/>
                </a:solidFill>
                <a:effectLst>
                  <a:outerShdw blurRad="38100" dist="38100" dir="2700000" algn="tl">
                    <a:srgbClr val="000000">
                      <a:alpha val="43137"/>
                    </a:srgbClr>
                  </a:outerShdw>
                </a:effectLst>
                <a:latin typeface="Arial Narrow" pitchFamily="34" charset="0"/>
              </a:rPr>
              <a:t> Lord 	Jesus &amp; following His </a:t>
            </a:r>
            <a:r>
              <a:rPr lang="en-US" sz="4400" b="1" u="sng" dirty="0">
                <a:solidFill>
                  <a:srgbClr val="990033"/>
                </a:solidFill>
                <a:effectLst>
                  <a:outerShdw blurRad="38100" dist="38100" dir="2700000" algn="tl">
                    <a:srgbClr val="000000">
                      <a:alpha val="43137"/>
                    </a:srgbClr>
                  </a:outerShdw>
                </a:effectLst>
                <a:latin typeface="Arial Narrow" pitchFamily="34" charset="0"/>
              </a:rPr>
              <a:t>example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0FD5B2B-3D14-4249-B0AF-EE0531286AD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Means Following Jesus - Imitating!</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FD482F-00CD-42FA-BE88-561D0B23261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A73922-5DE3-4A6D-94E5-8E362BF2E54B}"/>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Conversion means </a:t>
            </a:r>
            <a:r>
              <a:rPr lang="en-US" sz="4400" b="1" u="sng" dirty="0">
                <a:solidFill>
                  <a:srgbClr val="990033"/>
                </a:solidFill>
                <a:effectLst>
                  <a:outerShdw blurRad="38100" dist="38100" dir="2700000" algn="tl">
                    <a:srgbClr val="000000">
                      <a:alpha val="43137"/>
                    </a:srgbClr>
                  </a:outerShdw>
                </a:effectLst>
                <a:latin typeface="Arial Narrow" pitchFamily="34" charset="0"/>
              </a:rPr>
              <a:t>obeying</a:t>
            </a:r>
            <a:r>
              <a:rPr lang="en-US" sz="4400" b="1" dirty="0">
                <a:solidFill>
                  <a:srgbClr val="990033"/>
                </a:solidFill>
                <a:effectLst>
                  <a:outerShdw blurRad="38100" dist="38100" dir="2700000" algn="tl">
                    <a:srgbClr val="000000">
                      <a:alpha val="43137"/>
                    </a:srgbClr>
                  </a:outerShdw>
                </a:effectLst>
                <a:latin typeface="Arial Narrow" pitchFamily="34" charset="0"/>
              </a:rPr>
              <a:t> Lord 	Jesus &amp; following His </a:t>
            </a:r>
            <a:r>
              <a:rPr lang="en-US" sz="4400" b="1" u="sng" dirty="0">
                <a:solidFill>
                  <a:srgbClr val="990033"/>
                </a:solidFill>
                <a:effectLst>
                  <a:outerShdw blurRad="38100" dist="38100" dir="2700000" algn="tl">
                    <a:srgbClr val="000000">
                      <a:alpha val="43137"/>
                    </a:srgbClr>
                  </a:outerShdw>
                </a:effectLst>
                <a:latin typeface="Arial Narrow" pitchFamily="34" charset="0"/>
              </a:rPr>
              <a:t>example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6:4 - . . . just as Christ was raised from the dead through the glory of the Father, we too may live a new life.</a:t>
            </a:r>
          </a:p>
        </p:txBody>
      </p:sp>
      <p:sp>
        <p:nvSpPr>
          <p:cNvPr id="4" name="Rectangle 3">
            <a:extLst>
              <a:ext uri="{FF2B5EF4-FFF2-40B4-BE49-F238E27FC236}">
                <a16:creationId xmlns:a16="http://schemas.microsoft.com/office/drawing/2014/main" id="{1CDCAE34-38A2-4D94-B037-A51FD2E11FE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It Means Following Jesus - Imitating!</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FC506D-9448-498F-ABE5-184458D6F75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F1A465-863F-4EDC-BC66-C7CA8BE60914}"/>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When you make a full commitment to the Lord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He will give you heaven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when you die -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Meaning &amp; purpose to your life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right now!</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Conversion is worth it!</a:t>
            </a:r>
          </a:p>
        </p:txBody>
      </p:sp>
      <p:sp>
        <p:nvSpPr>
          <p:cNvPr id="86020" name="Rectangle 3">
            <a:extLst>
              <a:ext uri="{FF2B5EF4-FFF2-40B4-BE49-F238E27FC236}">
                <a16:creationId xmlns:a16="http://schemas.microsoft.com/office/drawing/2014/main" id="{F9E969B2-86E0-4915-8ACC-74E4CC4E77FC}"/>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F49444-4ACF-4DC1-9209-92CC0024EA6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ABE09B0-003D-44C5-97C2-765CD6B8E5D2}"/>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It Means Denying Yourself - Dying!</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259B89-C7A6-4A6C-89E2-850B605CAD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FE4050-E929-46A8-8E04-0074E6BDCAB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 Lord deny Himself?</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16:21 - From that time on Jesus began to explain to his disciples that he must go to Jerusalem and suffer many things at the hands of the elders, chief priests and teachers of the law, and that he must be killed and on the third day be raised to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life.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7AE9B6C-EA8C-470C-9FFD-48E60AA4115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Means Denying Yourself - Dying!</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09078D-8960-4E5C-B542-0269D07706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6967810-4D59-4D45-8698-6C08FBB69BA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 Lord deny Himself?</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22:42 - Father, if you are willing, take this cup from me; yet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not my will, but yours be done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239B171-4928-4E6C-A497-2037E9B10F5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Means Denying Yourself - Dying!</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5BED413-0BF9-4558-9DFB-F92E288EFFA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B35A3B9-BDEC-4DCE-9431-8DA67D53ED9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 Lord deny Himself?</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22:52-54 - Jesus said to the chief priests, the officers of the temple guard, and the elders, who had come for him, “Am I leading a rebellion, that you have come with swords and clubs?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Every day I was with you in the temple courts, and you did not lay a hand on me. But this is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your hour — when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darkness reigns.” Then seizing him, they led him away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took him into the house of the high priest. Peter followed at a distance.</a:t>
            </a:r>
          </a:p>
        </p:txBody>
      </p:sp>
      <p:sp>
        <p:nvSpPr>
          <p:cNvPr id="4" name="Rectangle 3">
            <a:extLst>
              <a:ext uri="{FF2B5EF4-FFF2-40B4-BE49-F238E27FC236}">
                <a16:creationId xmlns:a16="http://schemas.microsoft.com/office/drawing/2014/main" id="{0F35B179-EB1C-4DE6-8261-95C31B87883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Means Denying Yourself - Dying!</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EF46AD-9B86-49D9-89FD-2AAE132665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CE5FDE-4597-41FF-A57F-F398B4F74F6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did the Lord deny Himself?</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26:52-53 - Put your sword back in its place,” Jesus said to him, “for all who draw the sword will die by the sword.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you think I cannot call on my Father, and he will at once put at my disposal more than twelve legions of angels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C67ABE1-8D67-4A8D-8FE7-68A25D1B3FC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Means Denying Yourself - Dying!</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D92F7D-9CD3-4727-BCFB-534118C89C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4AADD7-947F-4208-8CFD-FBB59C6B2F2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How </a:t>
            </a:r>
            <a:r>
              <a:rPr lang="en-US" sz="4400" b="1" dirty="0">
                <a:solidFill>
                  <a:srgbClr val="990033"/>
                </a:solidFill>
                <a:effectLst>
                  <a:outerShdw blurRad="38100" dist="38100" dir="2700000" algn="tl">
                    <a:srgbClr val="000000">
                      <a:alpha val="43137"/>
                    </a:srgbClr>
                  </a:outerShdw>
                </a:effectLst>
                <a:latin typeface="Arial Narrow" pitchFamily="34" charset="0"/>
              </a:rPr>
              <a:t>did the Lord deny </a:t>
            </a:r>
            <a:r>
              <a:rPr lang="en-US" sz="4400" b="1">
                <a:solidFill>
                  <a:srgbClr val="990033"/>
                </a:solidFill>
                <a:effectLst>
                  <a:outerShdw blurRad="38100" dist="38100" dir="2700000" algn="tl">
                    <a:srgbClr val="000000">
                      <a:alpha val="43137"/>
                    </a:srgbClr>
                  </a:outerShdw>
                </a:effectLst>
                <a:latin typeface="Arial Narrow" pitchFamily="34" charset="0"/>
              </a:rPr>
              <a:t>Himself?</a:t>
            </a:r>
            <a:endParaRPr lang="en-US" sz="28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Then - He says to you, “</a:t>
            </a:r>
            <a:r>
              <a:rPr lang="en-US" sz="4400" b="1" u="sng" dirty="0">
                <a:solidFill>
                  <a:srgbClr val="990033"/>
                </a:solidFill>
                <a:effectLst>
                  <a:outerShdw blurRad="38100" dist="38100" dir="2700000" algn="tl">
                    <a:srgbClr val="000000">
                      <a:alpha val="43137"/>
                    </a:srgbClr>
                  </a:outerShdw>
                </a:effectLst>
                <a:latin typeface="Arial Narrow" pitchFamily="34" charset="0"/>
              </a:rPr>
              <a:t>Deny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yourself</a:t>
            </a:r>
            <a:r>
              <a:rPr lang="en-US" sz="4400" b="1" dirty="0">
                <a:solidFill>
                  <a:srgbClr val="990033"/>
                </a:solidFill>
                <a:effectLst>
                  <a:outerShdw blurRad="38100" dist="38100" dir="2700000" algn="tl">
                    <a:srgbClr val="000000">
                      <a:alpha val="43137"/>
                    </a:srgbClr>
                  </a:outerShdw>
                </a:effectLst>
                <a:latin typeface="Arial Narrow" pitchFamily="34" charset="0"/>
              </a:rPr>
              <a:t>!”</a:t>
            </a:r>
            <a:r>
              <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v24</a:t>
            </a:r>
            <a:endParaRPr lang="en-US" sz="28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16:24 - If anyone would come after me, he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deny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take up his cross and follow me. </a:t>
            </a:r>
          </a:p>
        </p:txBody>
      </p:sp>
      <p:sp>
        <p:nvSpPr>
          <p:cNvPr id="4" name="Rectangle 3">
            <a:extLst>
              <a:ext uri="{FF2B5EF4-FFF2-40B4-BE49-F238E27FC236}">
                <a16:creationId xmlns:a16="http://schemas.microsoft.com/office/drawing/2014/main" id="{D41CABB5-70B9-43FA-AFC0-DC089F6AFCB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It Means Denying Yourself - Dying!</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22312</TotalTime>
  <Words>2373</Words>
  <Application>Microsoft Office PowerPoint</Application>
  <PresentationFormat>On-screen Show (4:3)</PresentationFormat>
  <Paragraphs>223</Paragraphs>
  <Slides>37</Slides>
  <Notes>37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 Narrow</vt:lpstr>
      <vt:lpstr>Arial</vt:lpstr>
      <vt:lpstr>Lucida Sans Unicode</vt:lpstr>
      <vt:lpstr>Wingdings 2</vt:lpstr>
      <vt:lpstr>Calibri</vt:lpstr>
      <vt:lpstr>Times New Roman</vt:lpstr>
      <vt:lpstr>Segoe UI Symbol</vt:lpstr>
      <vt:lpstr>Trek</vt:lpstr>
      <vt:lpstr>What  Does Conversion  to  the  Lord  Mean?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1314</cp:revision>
  <dcterms:created xsi:type="dcterms:W3CDTF">2005-04-23T22:37:40Z</dcterms:created>
  <dcterms:modified xsi:type="dcterms:W3CDTF">2021-02-03T00:17:03Z</dcterms:modified>
</cp:coreProperties>
</file>