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handoutMasterIdLst>
    <p:handoutMasterId r:id="rId36"/>
  </p:handoutMasterIdLst>
  <p:sldIdLst>
    <p:sldId id="398" r:id="rId2"/>
    <p:sldId id="781" r:id="rId3"/>
    <p:sldId id="1165" r:id="rId4"/>
    <p:sldId id="1123" r:id="rId5"/>
    <p:sldId id="925" r:id="rId6"/>
    <p:sldId id="1242" r:id="rId7"/>
    <p:sldId id="1243" r:id="rId8"/>
    <p:sldId id="1244" r:id="rId9"/>
    <p:sldId id="1246" r:id="rId10"/>
    <p:sldId id="1247" r:id="rId11"/>
    <p:sldId id="651" r:id="rId12"/>
    <p:sldId id="1248" r:id="rId13"/>
    <p:sldId id="1249" r:id="rId14"/>
    <p:sldId id="1250" r:id="rId15"/>
    <p:sldId id="1252" r:id="rId16"/>
    <p:sldId id="1253" r:id="rId17"/>
    <p:sldId id="1254" r:id="rId18"/>
    <p:sldId id="1251" r:id="rId19"/>
    <p:sldId id="1255" r:id="rId20"/>
    <p:sldId id="1256" r:id="rId21"/>
    <p:sldId id="1257" r:id="rId22"/>
    <p:sldId id="1258" r:id="rId23"/>
    <p:sldId id="1186" r:id="rId24"/>
    <p:sldId id="1259" r:id="rId25"/>
    <p:sldId id="1260" r:id="rId26"/>
    <p:sldId id="1261" r:id="rId27"/>
    <p:sldId id="1262" r:id="rId28"/>
    <p:sldId id="1267" r:id="rId29"/>
    <p:sldId id="1263" r:id="rId30"/>
    <p:sldId id="1264" r:id="rId31"/>
    <p:sldId id="1265" r:id="rId32"/>
    <p:sldId id="1266" r:id="rId33"/>
    <p:sldId id="1240" r:id="rId34"/>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39204F9A-1BB7-44B2-A799-AA43D942E41F}"/>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AE0F4494-BFCD-48A1-981C-BD7B4D31B805}"/>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37FD8AD8-367D-463B-8C12-2472A80296DB}"/>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ACAB2B7B-BA78-4DAC-85D4-3408105FE2FF}"/>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47B83705-0ED7-4B23-B049-903CA52585F1}"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6CEE14-1FCA-45AA-B879-92238A292BB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F406EABA-A602-4FF8-9D9F-D9A6B85F2245}"/>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E49984B0-978C-4849-913E-414D200A26C2}" type="datetimeFigureOut">
              <a:rPr lang="en-US"/>
              <a:pPr>
                <a:defRPr/>
              </a:pPr>
              <a:t>12/15/2022</a:t>
            </a:fld>
            <a:endParaRPr lang="en-US" dirty="0"/>
          </a:p>
        </p:txBody>
      </p:sp>
      <p:sp>
        <p:nvSpPr>
          <p:cNvPr id="4" name="Slide Image Placeholder 3">
            <a:extLst>
              <a:ext uri="{FF2B5EF4-FFF2-40B4-BE49-F238E27FC236}">
                <a16:creationId xmlns:a16="http://schemas.microsoft.com/office/drawing/2014/main" id="{0A6DD8D2-1B98-4ACD-B6BD-85DF2934829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22CD68BE-9B88-4694-8C6E-C5FAC5755412}"/>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36DE4E6-1B9E-49AB-B521-22CB8D0591EF}"/>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33C34E5B-FB5F-4CA3-9BE9-42985E153D8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832AAEB-5A37-4E1E-A7CB-DD815066632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AEA8D8EA-118A-4CC9-B8DC-119A1A2098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93F5AA5F-986E-4054-A2ED-2BE9DF1330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1EA1C3DC-C76B-4D16-9B38-49549FF6BF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D1B12F6-A395-4A88-8D87-B21A5B834692}"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A852359C-6D2B-4459-B61A-9AC4635883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2B5EF069-BDD1-4660-8101-DAFD3727FA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282431D0-1A97-476A-A61E-E9D7A8B44C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24907F-14F7-48D2-9A91-04E967904423}"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EE5E1A7A-EDF8-4286-A318-1E130CF4DF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7D17A00A-861E-4AEA-A5C6-6FFCC6B537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4AFA20F6-FC2E-448A-BF1C-A3FBF832ED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92B341-3EA5-4A50-84EF-61D888A047C2}"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48184C8-23C8-4DEA-B7F5-39A17056DB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C24C78A3-7171-4F28-A513-3BF4BAB7FF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25721814-52FE-4C29-B355-9E7785FA6F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767F16-19F8-413C-8AEB-57D790B63298}"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16638C10-2D7E-4EEC-AC3B-7F4AD4704A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7DB0004E-A097-4492-AD6D-53C2DA9214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EC509247-097B-4219-B306-3CB4E953B5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56EA04-1212-4C76-9A11-4944ECC55BBF}"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D57FC6C2-3B4F-489A-BADC-14B9A25FAB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C379A339-1282-4E21-BEA9-94A216AE80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DA7AE7C2-5378-4541-9FB8-97F164B4C4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FC5B980-0F2F-42C1-97D0-59D7E1726B79}"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3A39C28F-C942-4D44-B8E0-C7B7579E32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F47FDDD2-3C1D-4DCD-A191-9863CB8AB6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AE7C9627-8A83-4A44-9598-31E4138159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D0B38C-CB93-4C09-8ED5-3F830F5997C6}"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A8DE9EC3-8B5E-4A74-A603-2B4989CB49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3C8E420F-3C04-4ABF-B3E3-87B1FDF041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E1E5AD5F-EF24-4B14-ADCF-581BBBB26E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593E0C-C073-4223-92FA-4C1F4570D71A}"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591B7989-4447-44E2-8450-7B40C19993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D154CAAD-C7F2-46A0-AF1D-DDBE737D70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0C293CFC-9752-4491-9152-D72D166470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716740-7EA6-415E-938D-E6344546DA36}"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08C2D19F-CAED-48C0-8398-8B28080534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23E9D8D8-2F9B-45C2-91C2-D257180E96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7AC91A04-10FF-4B78-B951-A35C3ABAC2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C80000-0B2C-40DA-AE18-8F6D2F57255C}"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0D9991EB-FC2F-45D0-ABBC-60406665A1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C86E0E50-58F8-45A8-BE36-8514D5773E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A39B402F-DB33-4496-B28A-20F9311D74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8031BD6-57FF-4096-B189-C80336B337C2}"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35309A8C-A535-4841-BEE7-1E1DCA887A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8A2A9593-ECF2-40B7-89A3-C4679812B6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F8F6DF77-65F8-428F-B7E9-EBC79077BD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6A2176-0FA2-4A5D-98D1-AF0B6B585384}"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3BDF4AB1-408B-41FE-851E-2465695EE0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776A6708-AD87-442D-9A2C-B9A93F2707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5B71DFAE-48BA-4113-85E1-1B05929081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533E99-C032-4747-9EE9-72454C1F3349}"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2D416DA9-C252-4642-9085-79ED6C7C68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58B018C1-BD40-45FB-9257-799F7D3A88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F913E91F-44BB-4D40-830E-FC5F3B4904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7BF8F3B-B7C0-45F2-BCD9-3CE479BB567E}"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6A4B7959-862D-46D8-9322-935408FA74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B6000FE2-382A-4392-A544-8C0FCBA967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95C26C19-E05A-4075-8C89-BF3EC9D9E7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A12A76-5BD0-4A75-B4F3-B5DF82179EDA}"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15341836-8B21-4B03-8742-907D75B5D8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8A4FFED5-2289-4C8F-8C8C-2307CAF34F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E8FD3E43-A2C8-4369-B511-E8A9FDDB36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B9F38B3-A680-4F0E-ACBD-96D81B00F84B}"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C9FEBCC4-8841-4AA5-8ED9-D471C48512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22528259-3308-4AFA-A78E-23CE49F6FF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2FD6035D-58CA-4E7B-BE21-34CAA5CB2A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4C527A-3CD4-46CD-9FD4-F2E1C498B91D}"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186DE5F5-7C3C-4AC6-8F9C-EF2F381289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147A9A5F-B843-4397-B5FD-96B559DE38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AC1F2F2E-B3B8-4F26-99E1-E4F5441003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4F478AA-EA69-44AC-8CEB-BC491918FFE5}"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70E1FD65-3D94-4320-B26A-6DDB5618E56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74B39E98-1AD5-431E-9053-C1AA80C6F6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AFC032D1-BDEC-4ADC-82D3-EEDADEF483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DC6DF5-5DAF-4DA5-B178-A51F8C8D109C}"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D565BE47-67CB-493B-BFD4-A615702C90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27B76A8C-EDB9-43B0-8690-1CA0A6B1A6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9EA84D15-EA49-4526-9A62-55174B7828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936C0F-E22D-4447-9FE0-94D56FCB3D31}"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D5FAC172-0E92-43FB-A428-CB5CD213D2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A8A22C09-B110-4F70-AD6D-0930F0ACC9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4B468B79-21F1-4B0E-AF90-385448BDCF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68183A-196D-46DE-B1E0-C2A191700D1D}"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D77A8562-5CC4-4C25-826B-7B4595C2AA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9E18728D-B7F9-4B9F-8989-93B12AEA53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16EA978D-7915-47E8-B45A-22E18898D8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B9340B2-745D-4A4B-90E1-1F1B9E8FB683}"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E2E49FAD-EA7F-407D-ABE1-DEDDB03EB0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CE4B5C12-FFF9-4DEB-AA7A-8B11CB2414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8374E676-C83C-497B-AA68-0B7A6A4C57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A790F77-FA1D-4ABC-8654-53D6CA1D59AB}"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C2F8BD58-78C0-4ACE-87D1-2D56DD1CE0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2D872C1F-4051-46DB-A427-8D0CEEF50F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52662914-1E24-413C-8DFF-F00481B2A0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D99768-5648-4229-9D69-F8C1A85A9961}"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E6B27896-655B-4452-93D9-6D5DA4A006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859E96D6-990B-4F87-8F53-8373B7AC54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50BDC1B1-7F3B-49C2-8391-4500FDA861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FA637A-CC24-412D-B474-A1382FA282BF}"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868CA794-6A64-457E-8530-0DE26D953B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E65E81D0-5FFC-4DB5-AADB-9A712A36E9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4848BFE4-4634-4506-A71A-35646BD88D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5A7DB4-86D2-484C-9A9B-FCED66B83C40}"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E30E3654-4799-4DB8-9028-A840DAD45C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45AB0A1D-DB69-4303-9E80-A0CDB3BAB1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F60B7015-0E6F-4901-9E45-7451A81CC1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C6C1A69-5BB4-4E2C-A1B2-C3CB3C9836D4}"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3582220B-7D36-4DBA-8EA3-04A68784EF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99491893-1D08-4072-99D9-E4CE8F79BC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9AB40E78-512C-472A-9C8F-471FD02123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640FD6-23D0-48E6-9176-9BC59A5F16BD}"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5CC173E2-34D7-49F2-B9D3-462B2055FD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D5D3F57B-6222-4FD3-AC0A-9B2C0E950E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7E307FBB-0111-42C4-8A41-30F15C447C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2E8F0D-7EB3-49F0-BD4D-4D0694C151D7}"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63E4275B-F14E-4365-A200-530D0AB81D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B944817B-2F9D-45F0-8A00-57F679D751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AB8C16DC-275D-41FA-B12A-B0F0491CD6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C361BC-776A-455E-B89E-D1C571C5093B}"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03E4C8D5-010B-4D8F-B7A1-77D1B6C593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9FC3F2F9-BA3A-4066-A986-7BB5E5D4F9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9B4B31CA-2D37-46A2-B1C4-5531F055D3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85D638-5FEC-4C9D-8EB6-007641679BA8}"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1AD5CC90-4496-4C8A-8E36-BAE19E54F6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16D079BA-0408-47E4-B9CB-86548A8EEA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57ED79C7-4E5D-4FEE-876A-F18F5435FE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A5DF16-E089-4CFD-A932-4BCFFA111530}"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8577ABC5-0B55-414A-8C6C-8EB7634C9E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7BB34F12-7335-4A7B-B99E-7F12B1EA9D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9B37FFF6-411C-4D67-8A72-69CBA6D12A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350D21C-4F01-43FD-820C-5094DA168DD3}"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F7A4133F-804A-471C-A050-E9255B8D13A0}"/>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74F22FEA-FEEC-490B-969E-D337E5E1F99B}"/>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5A24E2A1-036E-4D61-B9EA-8CCB7C9FDDD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162E0689-F794-4581-ACD5-AF2C6E00B5ED}"/>
              </a:ext>
            </a:extLst>
          </p:cNvPr>
          <p:cNvSpPr>
            <a:spLocks noGrp="1"/>
          </p:cNvSpPr>
          <p:nvPr>
            <p:ph type="sldNum" sz="quarter" idx="12"/>
          </p:nvPr>
        </p:nvSpPr>
        <p:spPr>
          <a:xfrm>
            <a:off x="8229600" y="6473825"/>
            <a:ext cx="758825" cy="247650"/>
          </a:xfrm>
        </p:spPr>
        <p:txBody>
          <a:bodyPr/>
          <a:lstStyle>
            <a:lvl1pPr>
              <a:defRPr smtClean="0"/>
            </a:lvl1pPr>
          </a:lstStyle>
          <a:p>
            <a:pPr>
              <a:defRPr/>
            </a:pPr>
            <a:fld id="{DD9C33EA-D14A-4767-BECB-B5D1879E66EF}" type="slidenum">
              <a:rPr lang="en-US" altLang="en-US"/>
              <a:pPr>
                <a:defRPr/>
              </a:pPr>
              <a:t>‹#›</a:t>
            </a:fld>
            <a:endParaRPr lang="en-US" altLang="en-US"/>
          </a:p>
        </p:txBody>
      </p:sp>
    </p:spTree>
    <p:extLst>
      <p:ext uri="{BB962C8B-B14F-4D97-AF65-F5344CB8AC3E}">
        <p14:creationId xmlns:p14="http://schemas.microsoft.com/office/powerpoint/2010/main" val="292069314"/>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651AAFF2-272D-495B-82C1-A7BE5B005848}"/>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6B58393D-55F3-4F88-BC34-925413C5F5D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B34C68C2-0E43-4E40-AB3D-03DCAD02A9D3}"/>
              </a:ext>
            </a:extLst>
          </p:cNvPr>
          <p:cNvSpPr>
            <a:spLocks noGrp="1"/>
          </p:cNvSpPr>
          <p:nvPr>
            <p:ph type="sldNum" sz="quarter" idx="12"/>
          </p:nvPr>
        </p:nvSpPr>
        <p:spPr/>
        <p:txBody>
          <a:bodyPr/>
          <a:lstStyle>
            <a:lvl1pPr>
              <a:defRPr/>
            </a:lvl1pPr>
          </a:lstStyle>
          <a:p>
            <a:pPr>
              <a:defRPr/>
            </a:pPr>
            <a:fld id="{F6D7603E-77BC-4A12-B27C-210CEF59A629}" type="slidenum">
              <a:rPr lang="en-US" altLang="en-US"/>
              <a:pPr>
                <a:defRPr/>
              </a:pPr>
              <a:t>‹#›</a:t>
            </a:fld>
            <a:endParaRPr lang="en-US" altLang="en-US"/>
          </a:p>
        </p:txBody>
      </p:sp>
    </p:spTree>
    <p:extLst>
      <p:ext uri="{BB962C8B-B14F-4D97-AF65-F5344CB8AC3E}">
        <p14:creationId xmlns:p14="http://schemas.microsoft.com/office/powerpoint/2010/main" val="3321296468"/>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EB4C1B-3EF9-4B49-A9EF-7DF3E5810AA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2DEBC8BB-5A89-4DBA-8C94-F1A63439358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0E99C4C-4055-438A-8259-3FE318BBF282}"/>
              </a:ext>
            </a:extLst>
          </p:cNvPr>
          <p:cNvSpPr>
            <a:spLocks noGrp="1"/>
          </p:cNvSpPr>
          <p:nvPr>
            <p:ph type="sldNum" sz="quarter" idx="12"/>
          </p:nvPr>
        </p:nvSpPr>
        <p:spPr/>
        <p:txBody>
          <a:bodyPr/>
          <a:lstStyle>
            <a:lvl1pPr>
              <a:defRPr smtClean="0"/>
            </a:lvl1pPr>
          </a:lstStyle>
          <a:p>
            <a:pPr>
              <a:defRPr/>
            </a:pPr>
            <a:fld id="{710E4886-DB31-4E5F-A28C-77DA585B0DEE}" type="slidenum">
              <a:rPr lang="en-US" altLang="en-US"/>
              <a:pPr>
                <a:defRPr/>
              </a:pPr>
              <a:t>‹#›</a:t>
            </a:fld>
            <a:endParaRPr lang="en-US" altLang="en-US"/>
          </a:p>
        </p:txBody>
      </p:sp>
    </p:spTree>
    <p:extLst>
      <p:ext uri="{BB962C8B-B14F-4D97-AF65-F5344CB8AC3E}">
        <p14:creationId xmlns:p14="http://schemas.microsoft.com/office/powerpoint/2010/main" val="3383756238"/>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F94AC106-ADE9-48D1-9463-0215F3CA0C27}"/>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BEF19B20-670D-4418-B703-BAD71C4DAD7C}"/>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C5481FBC-188F-4E8D-9211-4B859CAA1FD6}"/>
              </a:ext>
            </a:extLst>
          </p:cNvPr>
          <p:cNvSpPr>
            <a:spLocks noGrp="1"/>
          </p:cNvSpPr>
          <p:nvPr>
            <p:ph type="sldNum" sz="quarter" idx="12"/>
          </p:nvPr>
        </p:nvSpPr>
        <p:spPr>
          <a:xfrm>
            <a:off x="8229600" y="6473825"/>
            <a:ext cx="758825" cy="247650"/>
          </a:xfrm>
        </p:spPr>
        <p:txBody>
          <a:bodyPr/>
          <a:lstStyle>
            <a:lvl1pPr>
              <a:defRPr smtClean="0"/>
            </a:lvl1pPr>
          </a:lstStyle>
          <a:p>
            <a:pPr>
              <a:defRPr/>
            </a:pPr>
            <a:fld id="{5F5422C6-9028-42A5-9A56-09F5810F7292}" type="slidenum">
              <a:rPr lang="en-US" altLang="en-US"/>
              <a:pPr>
                <a:defRPr/>
              </a:pPr>
              <a:t>‹#›</a:t>
            </a:fld>
            <a:endParaRPr lang="en-US" altLang="en-US"/>
          </a:p>
        </p:txBody>
      </p:sp>
    </p:spTree>
    <p:extLst>
      <p:ext uri="{BB962C8B-B14F-4D97-AF65-F5344CB8AC3E}">
        <p14:creationId xmlns:p14="http://schemas.microsoft.com/office/powerpoint/2010/main" val="4188870123"/>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59CDAAF6-FE19-4367-847A-C40F51A532CA}"/>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5909887B-BC9F-45EF-BAFF-7B86B970F223}"/>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E430EB6E-E175-467D-A1DF-D00065F6723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B6EA07BE-7DC7-4627-B8AD-278D4BF23BBE}"/>
              </a:ext>
            </a:extLst>
          </p:cNvPr>
          <p:cNvSpPr>
            <a:spLocks noGrp="1"/>
          </p:cNvSpPr>
          <p:nvPr>
            <p:ph type="sldNum" sz="quarter" idx="12"/>
          </p:nvPr>
        </p:nvSpPr>
        <p:spPr/>
        <p:txBody>
          <a:bodyPr/>
          <a:lstStyle>
            <a:lvl1pPr>
              <a:defRPr smtClean="0"/>
            </a:lvl1pPr>
          </a:lstStyle>
          <a:p>
            <a:pPr>
              <a:defRPr/>
            </a:pPr>
            <a:fld id="{AC221D1E-D7BD-4109-A442-965A16CA44DD}" type="slidenum">
              <a:rPr lang="en-US" altLang="en-US"/>
              <a:pPr>
                <a:defRPr/>
              </a:pPr>
              <a:t>‹#›</a:t>
            </a:fld>
            <a:endParaRPr lang="en-US" altLang="en-US"/>
          </a:p>
        </p:txBody>
      </p:sp>
    </p:spTree>
    <p:extLst>
      <p:ext uri="{BB962C8B-B14F-4D97-AF65-F5344CB8AC3E}">
        <p14:creationId xmlns:p14="http://schemas.microsoft.com/office/powerpoint/2010/main" val="3178563491"/>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FCFB33DD-40F7-4C5C-AA10-33F568CE46FD}"/>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66A2966B-7F5F-472C-AC19-A38D9506C66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1F14D23B-30F3-42BE-8301-B6FB61A1340D}"/>
              </a:ext>
            </a:extLst>
          </p:cNvPr>
          <p:cNvSpPr>
            <a:spLocks noGrp="1"/>
          </p:cNvSpPr>
          <p:nvPr>
            <p:ph type="sldNum" sz="quarter" idx="12"/>
          </p:nvPr>
        </p:nvSpPr>
        <p:spPr/>
        <p:txBody>
          <a:bodyPr/>
          <a:lstStyle>
            <a:lvl1pPr>
              <a:defRPr/>
            </a:lvl1pPr>
          </a:lstStyle>
          <a:p>
            <a:pPr>
              <a:defRPr/>
            </a:pPr>
            <a:fld id="{EF1BD08D-754F-4EA3-8BFA-D6385B6E841E}" type="slidenum">
              <a:rPr lang="en-US" altLang="en-US"/>
              <a:pPr>
                <a:defRPr/>
              </a:pPr>
              <a:t>‹#›</a:t>
            </a:fld>
            <a:endParaRPr lang="en-US" altLang="en-US"/>
          </a:p>
        </p:txBody>
      </p:sp>
    </p:spTree>
    <p:extLst>
      <p:ext uri="{BB962C8B-B14F-4D97-AF65-F5344CB8AC3E}">
        <p14:creationId xmlns:p14="http://schemas.microsoft.com/office/powerpoint/2010/main" val="1000318583"/>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0CF06F9A-7CE8-420B-8EE3-0246CE10DAD3}"/>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9351D1E2-A9EC-45B8-B847-CF352F1EFFFB}"/>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934C454E-2201-494C-80E8-9FD502914EC1}"/>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B1C44B9A-81FC-4D41-9D45-D79B0261C41F}"/>
              </a:ext>
            </a:extLst>
          </p:cNvPr>
          <p:cNvSpPr>
            <a:spLocks noGrp="1"/>
          </p:cNvSpPr>
          <p:nvPr>
            <p:ph type="sldNum" sz="quarter" idx="12"/>
          </p:nvPr>
        </p:nvSpPr>
        <p:spPr>
          <a:xfrm>
            <a:off x="8229600" y="6477000"/>
            <a:ext cx="762000" cy="247650"/>
          </a:xfrm>
        </p:spPr>
        <p:txBody>
          <a:bodyPr/>
          <a:lstStyle>
            <a:lvl1pPr>
              <a:defRPr smtClean="0"/>
            </a:lvl1pPr>
          </a:lstStyle>
          <a:p>
            <a:pPr>
              <a:defRPr/>
            </a:pPr>
            <a:fld id="{DEB49D6B-8C18-4B0E-9455-3F909D82EF5E}" type="slidenum">
              <a:rPr lang="en-US" altLang="en-US"/>
              <a:pPr>
                <a:defRPr/>
              </a:pPr>
              <a:t>‹#›</a:t>
            </a:fld>
            <a:endParaRPr lang="en-US" altLang="en-US"/>
          </a:p>
        </p:txBody>
      </p:sp>
    </p:spTree>
    <p:extLst>
      <p:ext uri="{BB962C8B-B14F-4D97-AF65-F5344CB8AC3E}">
        <p14:creationId xmlns:p14="http://schemas.microsoft.com/office/powerpoint/2010/main" val="3469854309"/>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36DAB96E-7827-4DC1-BB4E-CFE32A37DFF9}"/>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0051BAE6-50CC-4590-B393-B2B55A03F2B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88437F43-98C6-48A0-B4C3-21A0B2D5D64D}"/>
              </a:ext>
            </a:extLst>
          </p:cNvPr>
          <p:cNvSpPr>
            <a:spLocks noGrp="1"/>
          </p:cNvSpPr>
          <p:nvPr>
            <p:ph type="sldNum" sz="quarter" idx="12"/>
          </p:nvPr>
        </p:nvSpPr>
        <p:spPr/>
        <p:txBody>
          <a:bodyPr/>
          <a:lstStyle>
            <a:lvl1pPr>
              <a:defRPr/>
            </a:lvl1pPr>
          </a:lstStyle>
          <a:p>
            <a:pPr>
              <a:defRPr/>
            </a:pPr>
            <a:fld id="{46033CA8-0F15-4796-BDB5-B46A1650762B}" type="slidenum">
              <a:rPr lang="en-US" altLang="en-US"/>
              <a:pPr>
                <a:defRPr/>
              </a:pPr>
              <a:t>‹#›</a:t>
            </a:fld>
            <a:endParaRPr lang="en-US" altLang="en-US"/>
          </a:p>
        </p:txBody>
      </p:sp>
    </p:spTree>
    <p:extLst>
      <p:ext uri="{BB962C8B-B14F-4D97-AF65-F5344CB8AC3E}">
        <p14:creationId xmlns:p14="http://schemas.microsoft.com/office/powerpoint/2010/main" val="1208210701"/>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5A6D9623-07DB-4445-A2F9-BA9BBFC21F13}"/>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EFA236B9-52FA-4573-AC9B-52AF1EA3A39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2C356F66-A2D0-4F5E-9DC9-8C74CB3B9CC9}"/>
              </a:ext>
            </a:extLst>
          </p:cNvPr>
          <p:cNvSpPr>
            <a:spLocks noGrp="1"/>
          </p:cNvSpPr>
          <p:nvPr>
            <p:ph type="sldNum" sz="quarter" idx="12"/>
          </p:nvPr>
        </p:nvSpPr>
        <p:spPr/>
        <p:txBody>
          <a:bodyPr/>
          <a:lstStyle>
            <a:lvl1pPr>
              <a:defRPr smtClean="0"/>
            </a:lvl1pPr>
          </a:lstStyle>
          <a:p>
            <a:pPr>
              <a:defRPr/>
            </a:pPr>
            <a:fld id="{6B628252-67D9-4465-BE14-37BC086E17C0}" type="slidenum">
              <a:rPr lang="en-US" altLang="en-US"/>
              <a:pPr>
                <a:defRPr/>
              </a:pPr>
              <a:t>‹#›</a:t>
            </a:fld>
            <a:endParaRPr lang="en-US" altLang="en-US"/>
          </a:p>
        </p:txBody>
      </p:sp>
    </p:spTree>
    <p:extLst>
      <p:ext uri="{BB962C8B-B14F-4D97-AF65-F5344CB8AC3E}">
        <p14:creationId xmlns:p14="http://schemas.microsoft.com/office/powerpoint/2010/main" val="2013800072"/>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02FC7D67-BAE9-4752-8BFF-E896468A2FF1}"/>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1D6126A3-172D-4720-A795-44AFD874AC3A}"/>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90231BF9-0AE3-41B6-A3A8-6F94F7360280}"/>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D39A2E68-F0D2-487A-AEA6-17D38E94CBCA}"/>
              </a:ext>
            </a:extLst>
          </p:cNvPr>
          <p:cNvSpPr>
            <a:spLocks noGrp="1"/>
          </p:cNvSpPr>
          <p:nvPr>
            <p:ph type="sldNum" sz="quarter" idx="12"/>
          </p:nvPr>
        </p:nvSpPr>
        <p:spPr/>
        <p:txBody>
          <a:bodyPr/>
          <a:lstStyle>
            <a:lvl1pPr>
              <a:defRPr smtClean="0"/>
            </a:lvl1pPr>
          </a:lstStyle>
          <a:p>
            <a:pPr>
              <a:defRPr/>
            </a:pPr>
            <a:fld id="{BC69FB27-D3F9-4C80-98AB-59828377C815}" type="slidenum">
              <a:rPr lang="en-US" altLang="en-US"/>
              <a:pPr>
                <a:defRPr/>
              </a:pPr>
              <a:t>‹#›</a:t>
            </a:fld>
            <a:endParaRPr lang="en-US" altLang="en-US"/>
          </a:p>
        </p:txBody>
      </p:sp>
    </p:spTree>
    <p:extLst>
      <p:ext uri="{BB962C8B-B14F-4D97-AF65-F5344CB8AC3E}">
        <p14:creationId xmlns:p14="http://schemas.microsoft.com/office/powerpoint/2010/main" val="347311624"/>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DA7CCB84-2A49-4C79-8E7F-72C8FEA001D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DFFF615E-E874-485E-951F-5F404A21FCF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3916F790-3006-4475-996C-41436E9031C8}"/>
              </a:ext>
            </a:extLst>
          </p:cNvPr>
          <p:cNvSpPr>
            <a:spLocks noGrp="1"/>
          </p:cNvSpPr>
          <p:nvPr>
            <p:ph type="sldNum" sz="quarter" idx="12"/>
          </p:nvPr>
        </p:nvSpPr>
        <p:spPr/>
        <p:txBody>
          <a:bodyPr/>
          <a:lstStyle>
            <a:lvl1pPr>
              <a:defRPr smtClean="0"/>
            </a:lvl1pPr>
          </a:lstStyle>
          <a:p>
            <a:pPr>
              <a:defRPr/>
            </a:pPr>
            <a:fld id="{5F479F8A-A9DB-4A0A-ADB4-5D7A8D1561D6}" type="slidenum">
              <a:rPr lang="en-US" altLang="en-US"/>
              <a:pPr>
                <a:defRPr/>
              </a:pPr>
              <a:t>‹#›</a:t>
            </a:fld>
            <a:endParaRPr lang="en-US" altLang="en-US"/>
          </a:p>
        </p:txBody>
      </p:sp>
    </p:spTree>
    <p:extLst>
      <p:ext uri="{BB962C8B-B14F-4D97-AF65-F5344CB8AC3E}">
        <p14:creationId xmlns:p14="http://schemas.microsoft.com/office/powerpoint/2010/main" val="3554117200"/>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DF0FEA57-7F54-42F3-B85F-0DB973D5BBD6}"/>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8A6DDF4F-E9FF-4DCB-B533-BE7A0DCC9CE3}"/>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4A40F9DE-CE01-417F-808C-C5102CB47137}"/>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13B08652-6B62-4386-B1DB-6E414688C0F5}"/>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FBEEF744-6048-4AEB-B73F-E3664E7D96B2}"/>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90716455-A2B4-488F-AFFE-9927EC03DC55}"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7E96E2CF-5F19-4FEC-9A4D-BE0624F70B67}"/>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ACB8CE52-78AF-4141-9594-4BB0FFE9CF77}"/>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E5809CE0-BED6-4D0A-AECD-0676498D6FED}"/>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4664" r:id="rId1"/>
    <p:sldLayoutId id="2147484665" r:id="rId2"/>
    <p:sldLayoutId id="2147484666" r:id="rId3"/>
    <p:sldLayoutId id="2147484661" r:id="rId4"/>
    <p:sldLayoutId id="2147484667" r:id="rId5"/>
    <p:sldLayoutId id="2147484662" r:id="rId6"/>
    <p:sldLayoutId id="2147484668" r:id="rId7"/>
    <p:sldLayoutId id="2147484669" r:id="rId8"/>
    <p:sldLayoutId id="2147484670" r:id="rId9"/>
    <p:sldLayoutId id="2147484663" r:id="rId10"/>
    <p:sldLayoutId id="2147484671"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BB454D8B-3387-4BAC-99A6-31B92F6C99A6}"/>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He’s  so  good he  walks  on water!</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7BB541C-918E-4417-96BF-2A366A1E9D4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4F85A4A-2101-4B73-9441-C2A7246FE49D}"/>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You Get in Danger When You Don’t Keep the Lord Close at Hand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v22-24.</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The Lord is Always Ready to Come to Your Rescue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v25-27.</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95C8AA2-4823-47C6-9BF8-CA5844D680F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3626089-3527-4345-BA9C-B6DB51D92726}"/>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can rescue you by </a:t>
            </a:r>
            <a:r>
              <a:rPr lang="en-US" sz="4400" b="1" u="sng" dirty="0">
                <a:solidFill>
                  <a:srgbClr val="990033"/>
                </a:solidFill>
                <a:effectLst>
                  <a:outerShdw blurRad="38100" dist="38100" dir="2700000" algn="tl">
                    <a:srgbClr val="000000">
                      <a:alpha val="43137"/>
                    </a:srgbClr>
                  </a:outerShdw>
                </a:effectLst>
                <a:latin typeface="Arial Narrow" pitchFamily="34" charset="0"/>
              </a:rPr>
              <a:t>coming</a:t>
            </a:r>
            <a:r>
              <a:rPr lang="en-US" sz="4400" b="1" dirty="0">
                <a:solidFill>
                  <a:srgbClr val="990033"/>
                </a:solidFill>
                <a:effectLst>
                  <a:outerShdw blurRad="38100" dist="38100" dir="2700000" algn="tl">
                    <a:srgbClr val="000000">
                      <a:alpha val="43137"/>
                    </a:srgbClr>
                  </a:outerShdw>
                </a:effectLst>
                <a:latin typeface="Arial Narrow" pitchFamily="34" charset="0"/>
              </a:rPr>
              <a:t> to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14:25 - During the fourth watch of the night Jesus went out to them, walking on the lake.</a:t>
            </a:r>
          </a:p>
        </p:txBody>
      </p:sp>
      <p:sp>
        <p:nvSpPr>
          <p:cNvPr id="4" name="Rectangle 3">
            <a:extLst>
              <a:ext uri="{FF2B5EF4-FFF2-40B4-BE49-F238E27FC236}">
                <a16:creationId xmlns:a16="http://schemas.microsoft.com/office/drawing/2014/main" id="{3E09F228-84DA-4AB8-BDF8-ADE2C48C137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 is Always Ready to Come to </a:t>
            </a:r>
            <a:r>
              <a:rPr lang="en-US">
                <a:solidFill>
                  <a:srgbClr val="002060"/>
                </a:solidFill>
                <a:effectLst>
                  <a:outerShdw blurRad="38100" dist="38100" dir="2700000" algn="tl">
                    <a:srgbClr val="000000">
                      <a:alpha val="43137"/>
                    </a:srgbClr>
                  </a:outerShdw>
                </a:effectLst>
              </a:rPr>
              <a:t>Your Rescue.</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350BBEB-0FF7-4179-9F66-CF8EA7FB754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97C59B9-B336-47B5-BE04-27DD753CEB2F}"/>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can rescue you by </a:t>
            </a:r>
            <a:r>
              <a:rPr lang="en-US" sz="4400" b="1" u="sng" dirty="0">
                <a:solidFill>
                  <a:srgbClr val="990033"/>
                </a:solidFill>
                <a:effectLst>
                  <a:outerShdw blurRad="38100" dist="38100" dir="2700000" algn="tl">
                    <a:srgbClr val="000000">
                      <a:alpha val="43137"/>
                    </a:srgbClr>
                  </a:outerShdw>
                </a:effectLst>
                <a:latin typeface="Arial Narrow" pitchFamily="34" charset="0"/>
              </a:rPr>
              <a:t>coming</a:t>
            </a:r>
            <a:r>
              <a:rPr lang="en-US" sz="4400" b="1" dirty="0">
                <a:solidFill>
                  <a:srgbClr val="990033"/>
                </a:solidFill>
                <a:effectLst>
                  <a:outerShdw blurRad="38100" dist="38100" dir="2700000" algn="tl">
                    <a:srgbClr val="000000">
                      <a:alpha val="43137"/>
                    </a:srgbClr>
                  </a:outerShdw>
                </a:effectLst>
                <a:latin typeface="Arial Narrow" pitchFamily="34" charset="0"/>
              </a:rPr>
              <a:t> to you</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v25</a:t>
            </a:r>
            <a:r>
              <a:rPr lang="en-US" sz="4400" b="1" dirty="0">
                <a:solidFill>
                  <a:schemeClr val="tx1"/>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1. He was on a mountain top 	praying.</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14:23 - After he had dismissed them, he went up on a mountainside by himself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pray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EF989FA4-0B7E-4E88-83A7-88EB17914ED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 is Always Ready to Come to </a:t>
            </a:r>
            <a:r>
              <a:rPr lang="en-US">
                <a:solidFill>
                  <a:srgbClr val="002060"/>
                </a:solidFill>
                <a:effectLst>
                  <a:outerShdw blurRad="38100" dist="38100" dir="2700000" algn="tl">
                    <a:srgbClr val="000000">
                      <a:alpha val="43137"/>
                    </a:srgbClr>
                  </a:outerShdw>
                </a:effectLst>
              </a:rPr>
              <a:t>Your Rescue.</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88E0297-340C-4A1E-B40A-BA289E75D14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BB36C6-B89A-4EEF-92CD-FF74D9D215DE}"/>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can rescue you by </a:t>
            </a:r>
            <a:r>
              <a:rPr lang="en-US" sz="4400" b="1" u="sng" dirty="0">
                <a:solidFill>
                  <a:srgbClr val="990033"/>
                </a:solidFill>
                <a:effectLst>
                  <a:outerShdw blurRad="38100" dist="38100" dir="2700000" algn="tl">
                    <a:srgbClr val="000000">
                      <a:alpha val="43137"/>
                    </a:srgbClr>
                  </a:outerShdw>
                </a:effectLst>
                <a:latin typeface="Arial Narrow" pitchFamily="34" charset="0"/>
              </a:rPr>
              <a:t>coming</a:t>
            </a:r>
            <a:r>
              <a:rPr lang="en-US" sz="4400" b="1" dirty="0">
                <a:solidFill>
                  <a:srgbClr val="990033"/>
                </a:solidFill>
                <a:effectLst>
                  <a:outerShdw blurRad="38100" dist="38100" dir="2700000" algn="tl">
                    <a:srgbClr val="000000">
                      <a:alpha val="43137"/>
                    </a:srgbClr>
                  </a:outerShdw>
                </a:effectLst>
                <a:latin typeface="Arial Narrow" pitchFamily="34" charset="0"/>
              </a:rPr>
              <a:t> to you</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v25</a:t>
            </a:r>
            <a:r>
              <a:rPr lang="en-US" sz="4400" b="1" dirty="0">
                <a:solidFill>
                  <a:schemeClr val="tx1"/>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1. He was on a mountain top 	praying</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v23</a:t>
            </a:r>
            <a:r>
              <a:rPr lang="en-US" sz="4400" b="1" dirty="0">
                <a:solidFill>
                  <a:schemeClr val="tx1"/>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2. He cares enough to go to the 	cross!</a:t>
            </a:r>
          </a:p>
        </p:txBody>
      </p:sp>
      <p:sp>
        <p:nvSpPr>
          <p:cNvPr id="4" name="Rectangle 3">
            <a:extLst>
              <a:ext uri="{FF2B5EF4-FFF2-40B4-BE49-F238E27FC236}">
                <a16:creationId xmlns:a16="http://schemas.microsoft.com/office/drawing/2014/main" id="{83543C8B-A5A7-473F-9D3F-A2CC342A1DC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 is Always Ready to Come to </a:t>
            </a:r>
            <a:r>
              <a:rPr lang="en-US">
                <a:solidFill>
                  <a:srgbClr val="002060"/>
                </a:solidFill>
                <a:effectLst>
                  <a:outerShdw blurRad="38100" dist="38100" dir="2700000" algn="tl">
                    <a:srgbClr val="000000">
                      <a:alpha val="43137"/>
                    </a:srgbClr>
                  </a:outerShdw>
                </a:effectLst>
              </a:rPr>
              <a:t>Your Rescue.</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30A9021-4B18-459A-9D71-E280705DDCC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E820486-310F-414B-A19E-FE407FCC199A}"/>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can rescue you by </a:t>
            </a:r>
            <a:r>
              <a:rPr lang="en-US" sz="4400" b="1" u="sng" dirty="0">
                <a:solidFill>
                  <a:srgbClr val="990033"/>
                </a:solidFill>
                <a:effectLst>
                  <a:outerShdw blurRad="38100" dist="38100" dir="2700000" algn="tl">
                    <a:srgbClr val="000000">
                      <a:alpha val="43137"/>
                    </a:srgbClr>
                  </a:outerShdw>
                </a:effectLst>
                <a:latin typeface="Arial Narrow" pitchFamily="34" charset="0"/>
              </a:rPr>
              <a:t>coming</a:t>
            </a:r>
            <a:r>
              <a:rPr lang="en-US" sz="4400" b="1" dirty="0">
                <a:solidFill>
                  <a:srgbClr val="990033"/>
                </a:solidFill>
                <a:effectLst>
                  <a:outerShdw blurRad="38100" dist="38100" dir="2700000" algn="tl">
                    <a:srgbClr val="000000">
                      <a:alpha val="43137"/>
                    </a:srgbClr>
                  </a:outerShdw>
                </a:effectLst>
                <a:latin typeface="Arial Narrow" pitchFamily="34" charset="0"/>
              </a:rPr>
              <a:t> to you</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v25</a:t>
            </a:r>
            <a:r>
              <a:rPr lang="en-US" sz="4400" b="1" dirty="0">
                <a:solidFill>
                  <a:schemeClr val="tx1"/>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3. The disciples didn’t recognize 	Him.</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14:26 - When the disciples saw him walking on the lake, they were terrified. “It’s a ghost,” they said, and cried out in fear.</a:t>
            </a:r>
          </a:p>
        </p:txBody>
      </p:sp>
      <p:sp>
        <p:nvSpPr>
          <p:cNvPr id="4" name="Rectangle 3">
            <a:extLst>
              <a:ext uri="{FF2B5EF4-FFF2-40B4-BE49-F238E27FC236}">
                <a16:creationId xmlns:a16="http://schemas.microsoft.com/office/drawing/2014/main" id="{6417D527-B21D-49A2-AC2B-5AA9BE80179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 is Always Ready to Come to </a:t>
            </a:r>
            <a:r>
              <a:rPr lang="en-US">
                <a:solidFill>
                  <a:srgbClr val="002060"/>
                </a:solidFill>
                <a:effectLst>
                  <a:outerShdw blurRad="38100" dist="38100" dir="2700000" algn="tl">
                    <a:srgbClr val="000000">
                      <a:alpha val="43137"/>
                    </a:srgbClr>
                  </a:outerShdw>
                </a:effectLst>
              </a:rPr>
              <a:t>Your Rescue.</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4B52C25-4FEF-44B6-B937-B1548D51E66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655ABC2-5930-4FF5-8482-0B417726459C}"/>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 He can rescue you by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rPr>
              <a:t>coming</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to you</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v25</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3. The disciples didn’t recognize 	Him</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v26</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rPr>
              <a:t>Ghost</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an apparition 			(Phantom).</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φάντασμα</a:t>
            </a:r>
            <a:endParaRPr lang="en-US" altLang="en-US" sz="2800" b="1">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805715A4-7DE1-4569-BE6E-88F82156E4D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 is Always Ready to Come to </a:t>
            </a:r>
            <a:r>
              <a:rPr lang="en-US">
                <a:solidFill>
                  <a:srgbClr val="002060"/>
                </a:solidFill>
                <a:effectLst>
                  <a:outerShdw blurRad="38100" dist="38100" dir="2700000" algn="tl">
                    <a:srgbClr val="000000">
                      <a:alpha val="43137"/>
                    </a:srgbClr>
                  </a:outerShdw>
                </a:effectLst>
              </a:rPr>
              <a:t>Your Rescue.</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1F90086-0522-4067-90BC-B9281943618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2BF5BCF-7309-449D-9F57-07C52A50AC62}"/>
              </a:ext>
            </a:extLst>
          </p:cNvPr>
          <p:cNvSpPr>
            <a:spLocks noGrp="1" noChangeArrowheads="1"/>
          </p:cNvSpPr>
          <p:nvPr>
            <p:ph idx="1"/>
          </p:nvPr>
        </p:nvSpPr>
        <p:spPr>
          <a:xfrm>
            <a:off x="457200" y="990600"/>
            <a:ext cx="8229600" cy="5791200"/>
          </a:xfrm>
        </p:spPr>
        <p:txBody>
          <a:bodyPr>
            <a:normAutofit/>
          </a:bodyPr>
          <a:lstStyle/>
          <a:p>
            <a:pPr marL="609600" indent="-609600" algn="just" eaLnBrk="1" hangingPunct="1">
              <a:lnSpc>
                <a:spcPct val="90000"/>
              </a:lnSpc>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 He can rescue you by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rPr>
              <a:t>coming</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to you</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v25</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p>
          <a:p>
            <a:pPr marL="609600" indent="-609600" algn="just" eaLnBrk="1" hangingPunct="1">
              <a:lnSpc>
                <a:spcPct val="90000"/>
              </a:lnSpc>
              <a:buFont typeface="Wingdings 2" panose="05020102010507070707" pitchFamily="18" charset="2"/>
              <a:buNone/>
            </a:pP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3. The disciples didn’t recognize 	Him</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v26</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p>
          <a:p>
            <a:pPr marL="609600" indent="-609600" algn="just" eaLnBrk="1" hangingPunct="1">
              <a:lnSpc>
                <a:spcPct val="90000"/>
              </a:lnSpc>
              <a:buFont typeface="Wingdings 2" panose="05020102010507070707" pitchFamily="18" charset="2"/>
              <a:buNone/>
            </a:pP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rPr>
              <a:t>Ghost</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an apparition 			(Phantom).</a:t>
            </a:r>
          </a:p>
          <a:p>
            <a:pPr marL="609600" indent="-609600" algn="just" eaLnBrk="1" hangingPunct="1">
              <a:lnSpc>
                <a:spcPct val="90000"/>
              </a:lnSpc>
              <a:buFont typeface="Wingdings 2" panose="05020102010507070707" pitchFamily="18" charset="2"/>
              <a:buNone/>
            </a:pP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b.</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rPr>
              <a:t>Terrified</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fear, 			agitated.</a:t>
            </a:r>
          </a:p>
          <a:p>
            <a:pPr marL="609600" indent="-609600" algn="just" eaLnBrk="1" hangingPunct="1">
              <a:lnSpc>
                <a:spcPct val="90000"/>
              </a:lnSpc>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φάντασμα</a:t>
            </a: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φόβος</a:t>
            </a:r>
            <a:endParaRPr lang="en-US" altLang="en-US" sz="2800" b="1">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EF08650C-D41C-41D3-8B4F-A9FE5580321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 is Always Ready to Come to </a:t>
            </a:r>
            <a:r>
              <a:rPr lang="en-US">
                <a:solidFill>
                  <a:srgbClr val="002060"/>
                </a:solidFill>
                <a:effectLst>
                  <a:outerShdw blurRad="38100" dist="38100" dir="2700000" algn="tl">
                    <a:srgbClr val="000000">
                      <a:alpha val="43137"/>
                    </a:srgbClr>
                  </a:outerShdw>
                </a:effectLst>
              </a:rPr>
              <a:t>Your Rescue.</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30C2758-7911-4EFE-87E2-0E78428FC33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575E67-CBE2-48FD-AABD-CE9ED6A4A679}"/>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can rescue you by </a:t>
            </a:r>
            <a:r>
              <a:rPr lang="en-US" sz="4400" b="1" u="sng" dirty="0">
                <a:solidFill>
                  <a:srgbClr val="990033"/>
                </a:solidFill>
                <a:effectLst>
                  <a:outerShdw blurRad="38100" dist="38100" dir="2700000" algn="tl">
                    <a:srgbClr val="000000">
                      <a:alpha val="43137"/>
                    </a:srgbClr>
                  </a:outerShdw>
                </a:effectLst>
                <a:latin typeface="Arial Narrow" pitchFamily="34" charset="0"/>
              </a:rPr>
              <a:t>coming</a:t>
            </a:r>
            <a:r>
              <a:rPr lang="en-US" sz="4400" b="1" dirty="0">
                <a:solidFill>
                  <a:srgbClr val="990033"/>
                </a:solidFill>
                <a:effectLst>
                  <a:outerShdw blurRad="38100" dist="38100" dir="2700000" algn="tl">
                    <a:srgbClr val="000000">
                      <a:alpha val="43137"/>
                    </a:srgbClr>
                  </a:outerShdw>
                </a:effectLst>
                <a:latin typeface="Arial Narrow" pitchFamily="34" charset="0"/>
              </a:rPr>
              <a:t> to you</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v25</a:t>
            </a:r>
            <a:r>
              <a:rPr lang="en-US" sz="4400" b="1" dirty="0">
                <a:solidFill>
                  <a:schemeClr val="tx1"/>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The disciples didn’t recognize 	Him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v26</a:t>
            </a:r>
            <a:r>
              <a:rPr lang="en-US" sz="4400" b="1" dirty="0">
                <a:solidFill>
                  <a:schemeClr val="tx1"/>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4. You have access to the Lord in 	prayer!</a:t>
            </a:r>
          </a:p>
        </p:txBody>
      </p:sp>
      <p:sp>
        <p:nvSpPr>
          <p:cNvPr id="4" name="Rectangle 3">
            <a:extLst>
              <a:ext uri="{FF2B5EF4-FFF2-40B4-BE49-F238E27FC236}">
                <a16:creationId xmlns:a16="http://schemas.microsoft.com/office/drawing/2014/main" id="{263A3A3D-F7E8-4E40-88FE-F9365D4B136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 is Always Ready to Come to </a:t>
            </a:r>
            <a:r>
              <a:rPr lang="en-US">
                <a:solidFill>
                  <a:srgbClr val="002060"/>
                </a:solidFill>
                <a:effectLst>
                  <a:outerShdw blurRad="38100" dist="38100" dir="2700000" algn="tl">
                    <a:srgbClr val="000000">
                      <a:alpha val="43137"/>
                    </a:srgbClr>
                  </a:outerShdw>
                </a:effectLst>
              </a:rPr>
              <a:t>Your Rescue.</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906BD65-C588-4DF7-AC74-E8662D9EE1A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76053CE-D6C7-44E3-B278-85012E397E26}"/>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can rescue you by </a:t>
            </a:r>
            <a:r>
              <a:rPr lang="en-US" sz="4400" b="1" u="sng" dirty="0">
                <a:solidFill>
                  <a:srgbClr val="990033"/>
                </a:solidFill>
                <a:effectLst>
                  <a:outerShdw blurRad="38100" dist="38100" dir="2700000" algn="tl">
                    <a:srgbClr val="000000">
                      <a:alpha val="43137"/>
                    </a:srgbClr>
                  </a:outerShdw>
                </a:effectLst>
                <a:latin typeface="Arial Narrow" pitchFamily="34" charset="0"/>
              </a:rPr>
              <a:t>coming</a:t>
            </a:r>
            <a:r>
              <a:rPr lang="en-US" sz="4400" b="1" dirty="0">
                <a:solidFill>
                  <a:srgbClr val="990033"/>
                </a:solidFill>
                <a:effectLst>
                  <a:outerShdw blurRad="38100" dist="38100" dir="2700000" algn="tl">
                    <a:srgbClr val="000000">
                      <a:alpha val="43137"/>
                    </a:srgbClr>
                  </a:outerShdw>
                </a:effectLst>
                <a:latin typeface="Arial Narrow" pitchFamily="34" charset="0"/>
              </a:rPr>
              <a:t> to you</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v25</a:t>
            </a:r>
            <a:r>
              <a:rPr lang="en-US" sz="4400" b="1" dirty="0">
                <a:solidFill>
                  <a:schemeClr val="tx1"/>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can rescue you by </a:t>
            </a:r>
            <a:r>
              <a:rPr lang="en-US" sz="4400" b="1" u="sng" dirty="0">
                <a:solidFill>
                  <a:srgbClr val="990033"/>
                </a:solidFill>
                <a:effectLst>
                  <a:outerShdw blurRad="38100" dist="38100" dir="2700000" algn="tl">
                    <a:srgbClr val="000000">
                      <a:alpha val="43137"/>
                    </a:srgbClr>
                  </a:outerShdw>
                </a:effectLst>
                <a:latin typeface="Arial Narrow" pitchFamily="34" charset="0"/>
              </a:rPr>
              <a:t>calming</a:t>
            </a:r>
            <a:r>
              <a:rPr lang="en-US" sz="4400" b="1" dirty="0">
                <a:solidFill>
                  <a:srgbClr val="990033"/>
                </a:solidFill>
                <a:effectLst>
                  <a:outerShdw blurRad="38100" dist="38100" dir="2700000" algn="tl">
                    <a:srgbClr val="000000">
                      <a:alpha val="43137"/>
                    </a:srgbClr>
                  </a:outerShdw>
                </a:effectLst>
                <a:latin typeface="Arial Narrow" pitchFamily="34" charset="0"/>
              </a:rPr>
              <a:t> your fears.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14:27 - But Jesus immediately said to them: “Take courage! It is I. Don’t be afraid.”</a:t>
            </a:r>
          </a:p>
        </p:txBody>
      </p:sp>
      <p:sp>
        <p:nvSpPr>
          <p:cNvPr id="4" name="Rectangle 3">
            <a:extLst>
              <a:ext uri="{FF2B5EF4-FFF2-40B4-BE49-F238E27FC236}">
                <a16:creationId xmlns:a16="http://schemas.microsoft.com/office/drawing/2014/main" id="{0F52A8E1-3493-4A8F-94BF-9CEF7CEB687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 is Always Ready to Come to </a:t>
            </a:r>
            <a:r>
              <a:rPr lang="en-US">
                <a:solidFill>
                  <a:srgbClr val="002060"/>
                </a:solidFill>
                <a:effectLst>
                  <a:outerShdw blurRad="38100" dist="38100" dir="2700000" algn="tl">
                    <a:srgbClr val="000000">
                      <a:alpha val="43137"/>
                    </a:srgbClr>
                  </a:outerShdw>
                </a:effectLst>
              </a:rPr>
              <a:t>Your Rescue.</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EDE99C1-63E6-4061-9F51-D2FCEEBA3CE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07DA61-C7F2-425B-81A3-E1D7797A7556}"/>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B. He can rescue you by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rPr>
              <a:t>calming</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your fears</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v27</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1. The Lord identified who He 	was.</a:t>
            </a:r>
          </a:p>
          <a:p>
            <a:pPr marL="609600" indent="-609600" algn="just" eaLnBrk="1" hangingPunct="1">
              <a:buFont typeface="Wingdings 2" panose="05020102010507070707" pitchFamily="18" charset="2"/>
              <a:buNone/>
            </a:pP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rPr>
              <a:t>It is I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lit. “I Am” (the divine name).</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ἐγώ εἰμι</a:t>
            </a:r>
            <a:endParaRPr lang="en-US" altLang="en-US" sz="2800" b="1">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BEB56F26-108B-421C-9610-CA3C9D283C4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 is Always Ready to Come to </a:t>
            </a:r>
            <a:r>
              <a:rPr lang="en-US">
                <a:solidFill>
                  <a:srgbClr val="002060"/>
                </a:solidFill>
                <a:effectLst>
                  <a:outerShdw blurRad="38100" dist="38100" dir="2700000" algn="tl">
                    <a:srgbClr val="000000">
                      <a:alpha val="43137"/>
                    </a:srgbClr>
                  </a:outerShdw>
                </a:effectLst>
              </a:rPr>
              <a:t>Your Rescue.</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052CF76-B073-46CE-A507-D6FB65AC9FD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49167B8-E8B6-43EA-957F-212B8AE3FBF0}"/>
              </a:ext>
            </a:extLst>
          </p:cNvPr>
          <p:cNvSpPr>
            <a:spLocks noGrp="1" noChangeArrowheads="1"/>
          </p:cNvSpPr>
          <p:nvPr>
            <p:ph idx="1"/>
          </p:nvPr>
        </p:nvSpPr>
        <p:spPr>
          <a:xfrm>
            <a:off x="457200" y="1143000"/>
            <a:ext cx="8229600" cy="5715000"/>
          </a:xfrm>
        </p:spPr>
        <p:txBody>
          <a:bodyPr>
            <a:normAutofit fontScale="92500" lnSpcReduction="10000"/>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14:22-27</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Immediately Jesus made the disciples get into the boat and go on ahead of Him to the other side, while He dismissed the crowd. After he had dismissed them, he went up on a mountainside by himself to pray. When evening came, he was there alone, but the boat was already a considerable distance from land, buffeted by the waves because the wind was against it. During the fourth watch of the night Jesus went out to them, walking on the lake. When the disciples saw him walking on the lake, they were terrified. “It’s a ghost,” the said, and cried out in fear. But Jesus immediately said to them: “Take courage! It is I. Don’t be afraid.”</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A9E78A6-CEBD-4E00-9DFC-5BE27C7EBD2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003FA17-A688-4AAB-A05F-E20290E0BE03}"/>
              </a:ext>
            </a:extLst>
          </p:cNvPr>
          <p:cNvSpPr>
            <a:spLocks noGrp="1" noChangeArrowheads="1"/>
          </p:cNvSpPr>
          <p:nvPr>
            <p:ph idx="1"/>
          </p:nvPr>
        </p:nvSpPr>
        <p:spPr>
          <a:xfrm>
            <a:off x="457200" y="1066800"/>
            <a:ext cx="8229600" cy="5791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B. He can rescue you by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rPr>
              <a:t>calming</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your fears</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v27</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1. The Lord identified who He 	was</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rPr>
              <a:t>It is I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lit. “I Am” (the divine name).</a:t>
            </a: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Exodus 3:14 - God said to Moses, “I AM WHO I AM. This is what you are to say to the Israelites: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AM</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has sent me to you’”.</a:t>
            </a: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ἐγώ εἰμι</a:t>
            </a:r>
            <a:endPar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08E9472E-DA93-4B91-B0D9-D318EE3AB5D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 is Always Ready to Come to </a:t>
            </a:r>
            <a:r>
              <a:rPr lang="en-US">
                <a:solidFill>
                  <a:srgbClr val="002060"/>
                </a:solidFill>
                <a:effectLst>
                  <a:outerShdw blurRad="38100" dist="38100" dir="2700000" algn="tl">
                    <a:srgbClr val="000000">
                      <a:alpha val="43137"/>
                    </a:srgbClr>
                  </a:outerShdw>
                </a:effectLst>
              </a:rPr>
              <a:t>Your Rescue.</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787BA3E-A41D-4490-BC87-0EAEDE49878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7B77608-A04B-49E0-8231-01404BE6E084}"/>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can rescue you by </a:t>
            </a:r>
            <a:r>
              <a:rPr lang="en-US" sz="4400" b="1" u="sng" dirty="0">
                <a:solidFill>
                  <a:srgbClr val="990033"/>
                </a:solidFill>
                <a:effectLst>
                  <a:outerShdw blurRad="38100" dist="38100" dir="2700000" algn="tl">
                    <a:srgbClr val="000000">
                      <a:alpha val="43137"/>
                    </a:srgbClr>
                  </a:outerShdw>
                </a:effectLst>
                <a:latin typeface="Arial Narrow" pitchFamily="34" charset="0"/>
              </a:rPr>
              <a:t>calming</a:t>
            </a:r>
            <a:r>
              <a:rPr lang="en-US" sz="4400" b="1" dirty="0">
                <a:solidFill>
                  <a:srgbClr val="990033"/>
                </a:solidFill>
                <a:effectLst>
                  <a:outerShdw blurRad="38100" dist="38100" dir="2700000" algn="tl">
                    <a:srgbClr val="000000">
                      <a:alpha val="43137"/>
                    </a:srgbClr>
                  </a:outerShdw>
                </a:effectLst>
                <a:latin typeface="Arial Narrow" pitchFamily="34" charset="0"/>
              </a:rPr>
              <a:t> your fears</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v27</a:t>
            </a:r>
            <a:r>
              <a:rPr lang="en-US" sz="4400" b="1" dirty="0">
                <a:solidFill>
                  <a:schemeClr val="tx1"/>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did the Lord say to them?</a:t>
            </a:r>
          </a:p>
          <a:p>
            <a:pPr marL="609600" indent="-609600" algn="just"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Be courageous!</a:t>
            </a:r>
            <a:endParaRPr lang="en-US" sz="2800" b="1" dirty="0">
              <a:solidFill>
                <a:srgbClr val="339966"/>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4CA46BA-1015-4326-9355-431C03A0A6F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 is Always Ready to Come to </a:t>
            </a:r>
            <a:r>
              <a:rPr lang="en-US">
                <a:solidFill>
                  <a:srgbClr val="002060"/>
                </a:solidFill>
                <a:effectLst>
                  <a:outerShdw blurRad="38100" dist="38100" dir="2700000" algn="tl">
                    <a:srgbClr val="000000">
                      <a:alpha val="43137"/>
                    </a:srgbClr>
                  </a:outerShdw>
                </a:effectLst>
              </a:rPr>
              <a:t>Your Rescue.</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7D90209-3A96-4A34-9ECE-4077A84C98CC}"/>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67F0A19-FAAC-4B23-A2B4-B9AECB3790CB}"/>
              </a:ext>
            </a:extLst>
          </p:cNvPr>
          <p:cNvSpPr>
            <a:spLocks noGrp="1" noChangeArrowheads="1"/>
          </p:cNvSpPr>
          <p:nvPr>
            <p:ph idx="1"/>
          </p:nvPr>
        </p:nvSpPr>
        <p:spPr>
          <a:xfrm>
            <a:off x="457200" y="1066800"/>
            <a:ext cx="8229600" cy="4648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You Get in Danger When You Don’t Keep the Lord Close at Hand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v22-24.</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The Lord is Always Ready to Come to Your Rescue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v25-27.</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The Lord Rescues in Response to Faith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v28-33</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07F1251-25C6-4093-8F47-33F12793C27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7F802E3-A788-43B7-90AD-91E767DA7872}"/>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Peter’s faith was expressed.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In </a:t>
            </a:r>
            <a:r>
              <a:rPr lang="en-US" sz="4400" b="1" u="sng" dirty="0">
                <a:solidFill>
                  <a:srgbClr val="990033"/>
                </a:solidFill>
                <a:effectLst>
                  <a:outerShdw blurRad="38100" dist="38100" dir="2700000" algn="tl">
                    <a:srgbClr val="000000">
                      <a:alpha val="43137"/>
                    </a:srgbClr>
                  </a:outerShdw>
                </a:effectLst>
                <a:latin typeface="Arial Narrow" pitchFamily="34" charset="0"/>
              </a:rPr>
              <a:t>words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05F0926E-9D0C-4CD4-9154-5898D677561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Lord Rescues in Response </a:t>
            </a:r>
            <a:r>
              <a:rPr lang="en-US">
                <a:solidFill>
                  <a:srgbClr val="002060"/>
                </a:solidFill>
                <a:effectLst>
                  <a:outerShdw blurRad="38100" dist="38100" dir="2700000" algn="tl">
                    <a:srgbClr val="000000">
                      <a:alpha val="43137"/>
                    </a:srgbClr>
                  </a:outerShdw>
                </a:effectLst>
              </a:rPr>
              <a:t>to Faith.</a:t>
            </a:r>
            <a:endParaRPr lang="en-US" dirty="0"/>
          </a:p>
        </p:txBody>
      </p:sp>
      <p:graphicFrame>
        <p:nvGraphicFramePr>
          <p:cNvPr id="5" name="Table 4">
            <a:extLst>
              <a:ext uri="{FF2B5EF4-FFF2-40B4-BE49-F238E27FC236}">
                <a16:creationId xmlns:a16="http://schemas.microsoft.com/office/drawing/2014/main" id="{C6B6BC28-91AB-4C02-B51D-57B338DF07E6}"/>
              </a:ext>
            </a:extLst>
          </p:cNvPr>
          <p:cNvGraphicFramePr>
            <a:graphicFrameLocks noGrp="1"/>
          </p:cNvGraphicFramePr>
          <p:nvPr/>
        </p:nvGraphicFramePr>
        <p:xfrm>
          <a:off x="609600" y="3962400"/>
          <a:ext cx="7543800" cy="2225675"/>
        </p:xfrm>
        <a:graphic>
          <a:graphicData uri="http://schemas.openxmlformats.org/drawingml/2006/table">
            <a:tbl>
              <a:tblPr firstRow="1" bandRow="1">
                <a:tableStyleId>{5C22544A-7EE6-4342-B048-85BDC9FD1C3A}</a:tableStyleId>
              </a:tblPr>
              <a:tblGrid>
                <a:gridCol w="7543800">
                  <a:extLst>
                    <a:ext uri="{9D8B030D-6E8A-4147-A177-3AD203B41FA5}">
                      <a16:colId xmlns:a16="http://schemas.microsoft.com/office/drawing/2014/main" val="20000"/>
                    </a:ext>
                  </a:extLst>
                </a:gridCol>
              </a:tblGrid>
              <a:tr h="22256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14:28-29 -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Lord, if it’s you,” Peter replied, “tell me to come to you on the water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“Come,” he said. </a:t>
                      </a:r>
                      <a:r>
                        <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rPr>
                        <a:t>Then Peter got down out of the boat, walked on the water and came toward Jesus.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T="45733" marB="45733">
                    <a:noFill/>
                  </a:tcPr>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FF4D14F-D4C4-42DD-B4FF-40389C600B2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177ED4-69A5-4E60-9A6B-99A4FD9922A2}"/>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Peter’s faith was expressed.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In </a:t>
            </a:r>
            <a:r>
              <a:rPr lang="en-US" sz="4400" b="1" u="sng" dirty="0">
                <a:solidFill>
                  <a:srgbClr val="990033"/>
                </a:solidFill>
                <a:effectLst>
                  <a:outerShdw blurRad="38100" dist="38100" dir="2700000" algn="tl">
                    <a:srgbClr val="000000">
                      <a:alpha val="43137"/>
                    </a:srgbClr>
                  </a:outerShdw>
                </a:effectLst>
                <a:latin typeface="Arial Narrow" pitchFamily="34" charset="0"/>
              </a:rPr>
              <a:t>words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In </a:t>
            </a:r>
            <a:r>
              <a:rPr lang="en-US" sz="4400" b="1" u="sng" dirty="0">
                <a:solidFill>
                  <a:srgbClr val="990033"/>
                </a:solidFill>
                <a:effectLst>
                  <a:outerShdw blurRad="38100" dist="38100" dir="2700000" algn="tl">
                    <a:srgbClr val="000000">
                      <a:alpha val="43137"/>
                    </a:srgbClr>
                  </a:outerShdw>
                </a:effectLst>
                <a:latin typeface="Arial Narrow" pitchFamily="34" charset="0"/>
              </a:rPr>
              <a:t>actions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F2A11838-3797-40F7-93AE-61D4E73BE6C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Lord Rescues in Response </a:t>
            </a:r>
            <a:r>
              <a:rPr lang="en-US">
                <a:solidFill>
                  <a:srgbClr val="002060"/>
                </a:solidFill>
                <a:effectLst>
                  <a:outerShdw blurRad="38100" dist="38100" dir="2700000" algn="tl">
                    <a:srgbClr val="000000">
                      <a:alpha val="43137"/>
                    </a:srgbClr>
                  </a:outerShdw>
                </a:effectLst>
              </a:rPr>
              <a:t>to Faith.</a:t>
            </a:r>
            <a:endParaRPr lang="en-US" dirty="0"/>
          </a:p>
        </p:txBody>
      </p:sp>
      <p:graphicFrame>
        <p:nvGraphicFramePr>
          <p:cNvPr id="5" name="Table 4">
            <a:extLst>
              <a:ext uri="{FF2B5EF4-FFF2-40B4-BE49-F238E27FC236}">
                <a16:creationId xmlns:a16="http://schemas.microsoft.com/office/drawing/2014/main" id="{7855C2A0-FD70-4437-893B-1B61DBD410B2}"/>
              </a:ext>
            </a:extLst>
          </p:cNvPr>
          <p:cNvGraphicFramePr>
            <a:graphicFrameLocks noGrp="1"/>
          </p:cNvGraphicFramePr>
          <p:nvPr/>
        </p:nvGraphicFramePr>
        <p:xfrm>
          <a:off x="609600" y="3962400"/>
          <a:ext cx="7543800" cy="2225675"/>
        </p:xfrm>
        <a:graphic>
          <a:graphicData uri="http://schemas.openxmlformats.org/drawingml/2006/table">
            <a:tbl>
              <a:tblPr firstRow="1" bandRow="1">
                <a:tableStyleId>{5C22544A-7EE6-4342-B048-85BDC9FD1C3A}</a:tableStyleId>
              </a:tblPr>
              <a:tblGrid>
                <a:gridCol w="7543800">
                  <a:extLst>
                    <a:ext uri="{9D8B030D-6E8A-4147-A177-3AD203B41FA5}">
                      <a16:colId xmlns:a16="http://schemas.microsoft.com/office/drawing/2014/main" val="20000"/>
                    </a:ext>
                  </a:extLst>
                </a:gridCol>
              </a:tblGrid>
              <a:tr h="22256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14:28-29 - “</a:t>
                      </a:r>
                      <a:r>
                        <a:rPr lang="en-US" sz="2800" b="1" u="none" dirty="0">
                          <a:solidFill>
                            <a:schemeClr val="tx1"/>
                          </a:solidFill>
                          <a:effectLst>
                            <a:outerShdw blurRad="38100" dist="38100" dir="2700000" algn="tl">
                              <a:srgbClr val="000000">
                                <a:alpha val="43137"/>
                              </a:srgbClr>
                            </a:outerShdw>
                          </a:effectLst>
                          <a:latin typeface="Arial" pitchFamily="34" charset="0"/>
                          <a:cs typeface="Arial" pitchFamily="34" charset="0"/>
                        </a:rPr>
                        <a:t>Lord, if it’s you,” Peter replied, “tell me to come to you on the water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“Come,” he said. </a:t>
                      </a:r>
                      <a:r>
                        <a:rPr lang="en-US" sz="2800" u="sng" dirty="0">
                          <a:solidFill>
                            <a:schemeClr val="tx1"/>
                          </a:solidFill>
                          <a:effectLst>
                            <a:outerShdw blurRad="38100" dist="38100" dir="2700000" algn="tl">
                              <a:srgbClr val="000000">
                                <a:alpha val="43137"/>
                              </a:srgbClr>
                            </a:outerShdw>
                          </a:effectLst>
                          <a:latin typeface="Arial" pitchFamily="34" charset="0"/>
                          <a:cs typeface="Arial" pitchFamily="34" charset="0"/>
                        </a:rPr>
                        <a:t>Then Peter got down out of the boat, walked on the water and came toward Jesus</a:t>
                      </a:r>
                      <a:r>
                        <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T="45733" marB="45733">
                    <a:noFill/>
                  </a:tcPr>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1F7D54-A5E9-48B3-AA46-6F30241DEF3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471AC83-0241-401C-BD9B-CCEE83D977FD}"/>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Peter’s faith was distracted.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When?</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309D2E71-5316-4755-9243-F968C09AE23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Lord Rescues in Response </a:t>
            </a:r>
            <a:r>
              <a:rPr lang="en-US">
                <a:solidFill>
                  <a:srgbClr val="002060"/>
                </a:solidFill>
                <a:effectLst>
                  <a:outerShdw blurRad="38100" dist="38100" dir="2700000" algn="tl">
                    <a:srgbClr val="000000">
                      <a:alpha val="43137"/>
                    </a:srgbClr>
                  </a:outerShdw>
                </a:effectLst>
              </a:rPr>
              <a:t>to Faith.</a:t>
            </a:r>
            <a:endParaRPr lang="en-US" dirty="0"/>
          </a:p>
        </p:txBody>
      </p:sp>
      <p:graphicFrame>
        <p:nvGraphicFramePr>
          <p:cNvPr id="5" name="Table 4">
            <a:extLst>
              <a:ext uri="{FF2B5EF4-FFF2-40B4-BE49-F238E27FC236}">
                <a16:creationId xmlns:a16="http://schemas.microsoft.com/office/drawing/2014/main" id="{340113FC-21F3-4031-A502-C6CAFC502990}"/>
              </a:ext>
            </a:extLst>
          </p:cNvPr>
          <p:cNvGraphicFramePr>
            <a:graphicFrameLocks noGrp="1"/>
          </p:cNvGraphicFramePr>
          <p:nvPr/>
        </p:nvGraphicFramePr>
        <p:xfrm>
          <a:off x="609600" y="3962400"/>
          <a:ext cx="7543800" cy="2651716"/>
        </p:xfrm>
        <a:graphic>
          <a:graphicData uri="http://schemas.openxmlformats.org/drawingml/2006/table">
            <a:tbl>
              <a:tblPr firstRow="1" bandRow="1">
                <a:tableStyleId>{5C22544A-7EE6-4342-B048-85BDC9FD1C3A}</a:tableStyleId>
              </a:tblPr>
              <a:tblGrid>
                <a:gridCol w="7543800">
                  <a:extLst>
                    <a:ext uri="{9D8B030D-6E8A-4147-A177-3AD203B41FA5}">
                      <a16:colId xmlns:a16="http://schemas.microsoft.com/office/drawing/2014/main" val="20000"/>
                    </a:ext>
                  </a:extLst>
                </a:gridCol>
              </a:tblGrid>
              <a:tr h="2651125">
                <a:tc>
                  <a:txBody>
                    <a:bodyPr/>
                    <a:lstStyle/>
                    <a:p>
                      <a:pPr algn="just"/>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14:30-31 -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But when he saw the wind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was afraid and, beginning to sink, cried out, “Lord, save me!” Immediately Jesus reached out his hand and caught him. “You of little faith,” he said, “why did you doubt?”</a:t>
                      </a:r>
                    </a:p>
                  </a:txBody>
                  <a:tcPr marT="45698" marB="45698">
                    <a:noFill/>
                  </a:tcPr>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3DCBBC-1549-46A7-A693-CB9C9F7800B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35D3C5A-1283-47F7-A32A-48C4BFD9BA46}"/>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Peter’s faith was distracted.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did the Lord label this 	faith?</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B5D2C19-A7F0-41A8-94F9-013F81826D6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Lord Rescues in Response </a:t>
            </a:r>
            <a:r>
              <a:rPr lang="en-US">
                <a:solidFill>
                  <a:srgbClr val="002060"/>
                </a:solidFill>
                <a:effectLst>
                  <a:outerShdw blurRad="38100" dist="38100" dir="2700000" algn="tl">
                    <a:srgbClr val="000000">
                      <a:alpha val="43137"/>
                    </a:srgbClr>
                  </a:outerShdw>
                </a:effectLst>
              </a:rPr>
              <a:t>to Faith.</a:t>
            </a:r>
            <a:endParaRPr lang="en-US" dirty="0"/>
          </a:p>
        </p:txBody>
      </p:sp>
      <p:graphicFrame>
        <p:nvGraphicFramePr>
          <p:cNvPr id="5" name="Table 4">
            <a:extLst>
              <a:ext uri="{FF2B5EF4-FFF2-40B4-BE49-F238E27FC236}">
                <a16:creationId xmlns:a16="http://schemas.microsoft.com/office/drawing/2014/main" id="{FC1BF832-49E1-4904-BB7B-1162A9508B74}"/>
              </a:ext>
            </a:extLst>
          </p:cNvPr>
          <p:cNvGraphicFramePr>
            <a:graphicFrameLocks noGrp="1"/>
          </p:cNvGraphicFramePr>
          <p:nvPr/>
        </p:nvGraphicFramePr>
        <p:xfrm>
          <a:off x="609600" y="3962400"/>
          <a:ext cx="7543800" cy="2651716"/>
        </p:xfrm>
        <a:graphic>
          <a:graphicData uri="http://schemas.openxmlformats.org/drawingml/2006/table">
            <a:tbl>
              <a:tblPr firstRow="1" bandRow="1">
                <a:tableStyleId>{5C22544A-7EE6-4342-B048-85BDC9FD1C3A}</a:tableStyleId>
              </a:tblPr>
              <a:tblGrid>
                <a:gridCol w="7543800">
                  <a:extLst>
                    <a:ext uri="{9D8B030D-6E8A-4147-A177-3AD203B41FA5}">
                      <a16:colId xmlns:a16="http://schemas.microsoft.com/office/drawing/2014/main" val="20000"/>
                    </a:ext>
                  </a:extLst>
                </a:gridCol>
              </a:tblGrid>
              <a:tr h="2651125">
                <a:tc>
                  <a:txBody>
                    <a:bodyPr/>
                    <a:lstStyle/>
                    <a:p>
                      <a:pPr algn="just"/>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14:30-31 - But when he saw the wind, he was afraid and, beginning to sink, cried out, “Lord, save me!” Immediately Jesus reached out his hand and caught him. “You of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little 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said, “why did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doubt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txBody>
                  <a:tcPr marT="45698" marB="45698">
                    <a:noFill/>
                  </a:tcPr>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78D4C36-66E9-450F-B0DA-C022F919F77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FF7E926-3525-41B2-86B9-BC9C6ECBB6FA}"/>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Peter’s faith was redirected.</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John 21:7-8 - Then the disciple whom Jesus loved said to Peter, “It is the Lord!” As soon as Simon Peter heard him say, “It is the Lord,” he wrapped his outer garment around him (for he had taken it off) and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jumped into the water</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The other disciples followed in the boat, towing the net full of fish, for they were not far from shore,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about a hundred yards</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3A20C880-CDD3-446A-91F8-F6017475F82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Lord Rescues in Response </a:t>
            </a:r>
            <a:r>
              <a:rPr lang="en-US">
                <a:solidFill>
                  <a:srgbClr val="002060"/>
                </a:solidFill>
                <a:effectLst>
                  <a:outerShdw blurRad="38100" dist="38100" dir="2700000" algn="tl">
                    <a:srgbClr val="000000">
                      <a:alpha val="43137"/>
                    </a:srgbClr>
                  </a:outerShdw>
                </a:effectLst>
              </a:rPr>
              <a:t>to Faith.</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98DD964-FEE9-4EE0-A72C-66E1AB9F741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FAC71AE-A103-4E1D-965F-02F819423837}"/>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Peter’s faith was redirected.</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John 21:7-8 - Then the disciple whom Jesus loved said to Peter, “It is the Lord!” As soon as Simon Peter heard him say, “It is the Lord,” he wrapped his outer garment around him (for he had taken it off) and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jumped into the water</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The other disciples followed in the boat, towing the net full of fish, for they were not far from shore,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about a hundred yards</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14:30 - But when he saw the wind, he was afraid and, beginning to sink, cried out,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Lord, save me</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12EBC3F5-CF3A-48E9-9F51-626E2EE228C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Lord Rescues in Response </a:t>
            </a:r>
            <a:r>
              <a:rPr lang="en-US">
                <a:solidFill>
                  <a:srgbClr val="002060"/>
                </a:solidFill>
                <a:effectLst>
                  <a:outerShdw blurRad="38100" dist="38100" dir="2700000" algn="tl">
                    <a:srgbClr val="000000">
                      <a:alpha val="43137"/>
                    </a:srgbClr>
                  </a:outerShdw>
                </a:effectLst>
              </a:rPr>
              <a:t>to Faith.</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F398169-F606-4AEB-85CD-55F81C2CB26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54D29A8-AD68-46B0-846D-25D0B277B451}"/>
              </a:ext>
            </a:extLst>
          </p:cNvPr>
          <p:cNvSpPr>
            <a:spLocks noGrp="1" noChangeArrowheads="1"/>
          </p:cNvSpPr>
          <p:nvPr>
            <p:ph idx="1"/>
          </p:nvPr>
        </p:nvSpPr>
        <p:spPr>
          <a:xfrm>
            <a:off x="457200" y="9144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100" b="1" dirty="0">
                <a:solidFill>
                  <a:srgbClr val="990033"/>
                </a:solidFill>
                <a:effectLst>
                  <a:outerShdw blurRad="38100" dist="38100" dir="2700000" algn="tl">
                    <a:srgbClr val="000000">
                      <a:alpha val="43137"/>
                    </a:srgbClr>
                  </a:outerShdw>
                </a:effectLst>
                <a:latin typeface="Arial Narrow" pitchFamily="34" charset="0"/>
              </a:rPr>
              <a:t>D. What is real faith?</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14:31 - Immediately Jesus reached out his hand and caught him. “You of little faith,” he said, “why did you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doubt</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0B129F9F-ED6F-4E2D-8FC8-93F08419C7D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Lord Rescues in Response </a:t>
            </a:r>
            <a:r>
              <a:rPr lang="en-US">
                <a:solidFill>
                  <a:srgbClr val="002060"/>
                </a:solidFill>
                <a:effectLst>
                  <a:outerShdw blurRad="38100" dist="38100" dir="2700000" algn="tl">
                    <a:srgbClr val="000000">
                      <a:alpha val="43137"/>
                    </a:srgbClr>
                  </a:outerShdw>
                </a:effectLst>
              </a:rPr>
              <a:t>to Faith.</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FA36485-E27C-487C-84DD-D9A8B572E58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B33B2C2-ED59-4CBF-B0B4-B163F5150922}"/>
              </a:ext>
            </a:extLst>
          </p:cNvPr>
          <p:cNvSpPr>
            <a:spLocks noGrp="1" noChangeArrowheads="1"/>
          </p:cNvSpPr>
          <p:nvPr>
            <p:ph idx="1"/>
          </p:nvPr>
        </p:nvSpPr>
        <p:spPr>
          <a:xfrm>
            <a:off x="457200" y="1143000"/>
            <a:ext cx="8229600" cy="5715000"/>
          </a:xfrm>
        </p:spPr>
        <p:txBody>
          <a:bodyPr>
            <a:normAutofit/>
          </a:bodyPr>
          <a:lstStyle/>
          <a:p>
            <a:pP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14:28-33</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“Lord, if it is you,” Peter replied, “tell me to come to you on the water.” “Come,” he said. Then Peter got down out of the boat, walked on the water and came toward Jesus. But when he saw the wind, he was afraid and, beginning to sink, cried out, “Lord, save me!” Immediately Jesus reached out his hand and caught him. “You of little faith,” he </a:t>
            </a:r>
            <a:r>
              <a:rPr lang="en-US" sz="2600" b="1" dirty="0" err="1">
                <a:solidFill>
                  <a:schemeClr val="tx1"/>
                </a:solidFill>
                <a:effectLst>
                  <a:outerShdw blurRad="38100" dist="38100" dir="2700000" algn="tl">
                    <a:srgbClr val="000000">
                      <a:alpha val="43137"/>
                    </a:srgbClr>
                  </a:outerShdw>
                </a:effectLst>
                <a:latin typeface="Arial" pitchFamily="34" charset="0"/>
                <a:cs typeface="Arial" pitchFamily="34" charset="0"/>
              </a:rPr>
              <a:t>daid</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“why did you doubt?” And when they climbed into the boat, the wind died down. Then those who were in the boat worshipped him, saying, “Truly you are the Son of God.”</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43AE1A1-3F27-4D15-A80D-92E9D6BCDC2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DA20D0B-8B1A-426F-821F-5F2088932F9C}"/>
              </a:ext>
            </a:extLst>
          </p:cNvPr>
          <p:cNvSpPr>
            <a:spLocks noGrp="1" noChangeArrowheads="1"/>
          </p:cNvSpPr>
          <p:nvPr>
            <p:ph idx="1"/>
          </p:nvPr>
        </p:nvSpPr>
        <p:spPr>
          <a:xfrm>
            <a:off x="457200" y="914400"/>
            <a:ext cx="8229600" cy="5943600"/>
          </a:xfrm>
        </p:spPr>
        <p:txBody>
          <a:bodyPr>
            <a:normAutofit/>
          </a:bodyPr>
          <a:lstStyle/>
          <a:p>
            <a:pPr marL="609600" indent="-609600" algn="just" eaLnBrk="1" hangingPunct="1">
              <a:buFont typeface="Wingdings 2" panose="05020102010507070707" pitchFamily="18" charset="2"/>
              <a:buNone/>
            </a:pPr>
            <a:r>
              <a:rPr lang="en-US" altLang="en-US" sz="4100" b="1">
                <a:solidFill>
                  <a:srgbClr val="990033"/>
                </a:solidFill>
                <a:effectLst>
                  <a:outerShdw blurRad="38100" dist="38100" dir="2700000" algn="tl">
                    <a:srgbClr val="000000">
                      <a:alpha val="43137"/>
                    </a:srgbClr>
                  </a:outerShdw>
                </a:effectLst>
                <a:latin typeface="Arial Narrow" panose="020B0606020202030204" pitchFamily="34" charset="0"/>
              </a:rPr>
              <a:t>D. What is real faith?</a:t>
            </a:r>
          </a:p>
          <a:p>
            <a:pPr marL="609600" indent="-609600" algn="just" eaLnBrk="1" hangingPunct="1">
              <a:buFont typeface="Wingdings 2" panose="05020102010507070707" pitchFamily="18" charset="2"/>
              <a:buNone/>
            </a:pPr>
            <a:r>
              <a:rPr lang="en-US" altLang="en-US" sz="26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14:31 - Immediately Jesus reached out his hand and caught him. “You of little faith,” he said, “why did you </a:t>
            </a:r>
            <a:r>
              <a:rPr lang="en-US" altLang="en-US" sz="26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doubt</a:t>
            </a:r>
            <a:r>
              <a:rPr lang="en-US" altLang="en-US" sz="26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609600" indent="-609600" algn="just" eaLnBrk="1" hangingPunct="1">
              <a:buFont typeface="Wingdings 2" panose="05020102010507070707" pitchFamily="18" charset="2"/>
              <a:buNone/>
            </a:pPr>
            <a:r>
              <a:rPr lang="en-US" altLang="en-US" sz="3800" b="1">
                <a:solidFill>
                  <a:srgbClr val="990033"/>
                </a:solidFill>
                <a:effectLst>
                  <a:outerShdw blurRad="38100" dist="38100" dir="2700000" algn="tl">
                    <a:srgbClr val="000000">
                      <a:alpha val="43137"/>
                    </a:srgbClr>
                  </a:outerShdw>
                </a:effectLst>
                <a:latin typeface="Arial Narrow" panose="020B0606020202030204" pitchFamily="34" charset="0"/>
              </a:rPr>
              <a:t>1.</a:t>
            </a:r>
            <a:r>
              <a:rPr lang="en-US" altLang="en-US" sz="38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3800" b="1">
                <a:solidFill>
                  <a:srgbClr val="339966"/>
                </a:solidFill>
                <a:effectLst>
                  <a:outerShdw blurRad="38100" dist="38100" dir="2700000" algn="tl">
                    <a:srgbClr val="000000">
                      <a:alpha val="43137"/>
                    </a:srgbClr>
                  </a:outerShdw>
                </a:effectLst>
                <a:latin typeface="Arial Narrow" panose="020B0606020202030204" pitchFamily="34" charset="0"/>
              </a:rPr>
              <a:t>Doubt</a:t>
            </a:r>
            <a:r>
              <a:rPr lang="en-US" altLang="en-US" sz="38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3800" b="1">
                <a:solidFill>
                  <a:schemeClr val="tx1"/>
                </a:solidFill>
                <a:effectLst>
                  <a:outerShdw blurRad="38100" dist="38100" dir="2700000" algn="tl">
                    <a:srgbClr val="000000">
                      <a:alpha val="43137"/>
                    </a:srgbClr>
                  </a:outerShdw>
                </a:effectLst>
                <a:latin typeface="Arial Narrow" panose="020B0606020202030204" pitchFamily="34" charset="0"/>
              </a:rPr>
              <a:t>*</a:t>
            </a:r>
            <a:r>
              <a:rPr lang="en-US" altLang="en-US" sz="38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3800" b="1">
                <a:solidFill>
                  <a:srgbClr val="990033"/>
                </a:solidFill>
                <a:effectLst>
                  <a:outerShdw blurRad="38100" dist="38100" dir="2700000" algn="tl">
                    <a:srgbClr val="000000">
                      <a:alpha val="43137"/>
                    </a:srgbClr>
                  </a:outerShdw>
                </a:effectLst>
                <a:latin typeface="Arial Narrow" panose="020B0606020202030204" pitchFamily="34" charset="0"/>
              </a:rPr>
              <a:t>= to duplicate, to stand twice or stand double.</a:t>
            </a:r>
          </a:p>
          <a:p>
            <a:pPr marL="609600" indent="-609600" algn="just" eaLnBrk="1" hangingPunct="1">
              <a:buFont typeface="Wingdings 2" panose="05020102010507070707" pitchFamily="18" charset="2"/>
              <a:buNone/>
            </a:pPr>
            <a:endParaRPr lang="en-US" altLang="en-US" sz="4100" b="1">
              <a:solidFill>
                <a:srgbClr val="990033"/>
              </a:solidFill>
              <a:effectLst>
                <a:outerShdw blurRad="38100" dist="38100" dir="2700000" algn="tl">
                  <a:srgbClr val="000000">
                    <a:alpha val="43137"/>
                  </a:srgbClr>
                </a:outerShdw>
              </a:effectLst>
              <a:latin typeface="Arial Narrow" panose="020B0606020202030204" pitchFamily="34" charset="0"/>
            </a:endParaRPr>
          </a:p>
          <a:p>
            <a:pPr marL="609600" indent="-609600" algn="just" eaLnBrk="1" hangingPunct="1">
              <a:buFont typeface="Wingdings 2" panose="05020102010507070707" pitchFamily="18" charset="2"/>
              <a:buNone/>
            </a:pPr>
            <a:endParaRPr lang="en-US" altLang="en-US" sz="4100" b="1">
              <a:solidFill>
                <a:srgbClr val="990033"/>
              </a:solidFill>
              <a:effectLst>
                <a:outerShdw blurRad="38100" dist="38100" dir="2700000" algn="tl">
                  <a:srgbClr val="000000">
                    <a:alpha val="43137"/>
                  </a:srgbClr>
                </a:outerShdw>
              </a:effectLst>
              <a:latin typeface="Arial Narrow" panose="020B0606020202030204"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διστάζω</a:t>
            </a:r>
            <a:endParaRPr lang="en-US" altLang="en-US" sz="2800" b="1">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0D3DFC54-C9BD-48BB-B3B4-CCCF4F66DD2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Lord Rescues in Response </a:t>
            </a:r>
            <a:r>
              <a:rPr lang="en-US">
                <a:solidFill>
                  <a:srgbClr val="002060"/>
                </a:solidFill>
                <a:effectLst>
                  <a:outerShdw blurRad="38100" dist="38100" dir="2700000" algn="tl">
                    <a:srgbClr val="000000">
                      <a:alpha val="43137"/>
                    </a:srgbClr>
                  </a:outerShdw>
                </a:effectLst>
              </a:rPr>
              <a:t>to Faith.</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CE7AD1-08C9-4C49-A813-9EFCAE8EDAE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936517B-E8BA-4A06-A138-79390C018EE2}"/>
              </a:ext>
            </a:extLst>
          </p:cNvPr>
          <p:cNvSpPr>
            <a:spLocks noGrp="1" noChangeArrowheads="1"/>
          </p:cNvSpPr>
          <p:nvPr>
            <p:ph idx="1"/>
          </p:nvPr>
        </p:nvSpPr>
        <p:spPr>
          <a:xfrm>
            <a:off x="457200" y="914400"/>
            <a:ext cx="8229600" cy="5943600"/>
          </a:xfrm>
        </p:spPr>
        <p:txBody>
          <a:bodyPr>
            <a:normAutofit/>
          </a:bodyPr>
          <a:lstStyle/>
          <a:p>
            <a:pPr marL="609600" indent="-609600" algn="just" eaLnBrk="1" hangingPunct="1">
              <a:buFont typeface="Wingdings 2" panose="05020102010507070707" pitchFamily="18" charset="2"/>
              <a:buNone/>
            </a:pPr>
            <a:r>
              <a:rPr lang="en-US" altLang="en-US" sz="4100" b="1">
                <a:solidFill>
                  <a:srgbClr val="990033"/>
                </a:solidFill>
                <a:effectLst>
                  <a:outerShdw blurRad="38100" dist="38100" dir="2700000" algn="tl">
                    <a:srgbClr val="000000">
                      <a:alpha val="43137"/>
                    </a:srgbClr>
                  </a:outerShdw>
                </a:effectLst>
                <a:latin typeface="Arial Narrow" panose="020B0606020202030204" pitchFamily="34" charset="0"/>
              </a:rPr>
              <a:t>D. What is real faith?</a:t>
            </a:r>
          </a:p>
          <a:p>
            <a:pPr marL="609600" indent="-609600" algn="just" eaLnBrk="1" hangingPunct="1">
              <a:buFont typeface="Wingdings 2" panose="05020102010507070707" pitchFamily="18" charset="2"/>
              <a:buNone/>
            </a:pPr>
            <a:r>
              <a:rPr lang="en-US" altLang="en-US" sz="26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14:31 - Immediately Jesus reached out his hand and caught him. “You of little faith,” he said, “why did you </a:t>
            </a:r>
            <a:r>
              <a:rPr lang="en-US" altLang="en-US" sz="26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doubt</a:t>
            </a:r>
            <a:r>
              <a:rPr lang="en-US" altLang="en-US" sz="26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609600" indent="-609600" algn="just" eaLnBrk="1" hangingPunct="1">
              <a:buFont typeface="Wingdings 2" panose="05020102010507070707" pitchFamily="18" charset="2"/>
              <a:buNone/>
            </a:pPr>
            <a:r>
              <a:rPr lang="en-US" altLang="en-US" sz="3800" b="1">
                <a:solidFill>
                  <a:srgbClr val="990033"/>
                </a:solidFill>
                <a:effectLst>
                  <a:outerShdw blurRad="38100" dist="38100" dir="2700000" algn="tl">
                    <a:srgbClr val="000000">
                      <a:alpha val="43137"/>
                    </a:srgbClr>
                  </a:outerShdw>
                </a:effectLst>
                <a:latin typeface="Arial Narrow" panose="020B0606020202030204" pitchFamily="34" charset="0"/>
              </a:rPr>
              <a:t>1.</a:t>
            </a:r>
            <a:r>
              <a:rPr lang="en-US" altLang="en-US" sz="38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3800" b="1">
                <a:solidFill>
                  <a:srgbClr val="339966"/>
                </a:solidFill>
                <a:effectLst>
                  <a:outerShdw blurRad="38100" dist="38100" dir="2700000" algn="tl">
                    <a:srgbClr val="000000">
                      <a:alpha val="43137"/>
                    </a:srgbClr>
                  </a:outerShdw>
                </a:effectLst>
                <a:latin typeface="Arial Narrow" panose="020B0606020202030204" pitchFamily="34" charset="0"/>
              </a:rPr>
              <a:t>Doubt</a:t>
            </a:r>
            <a:r>
              <a:rPr lang="en-US" altLang="en-US" sz="38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3800" b="1">
                <a:solidFill>
                  <a:schemeClr val="tx1"/>
                </a:solidFill>
                <a:effectLst>
                  <a:outerShdw blurRad="38100" dist="38100" dir="2700000" algn="tl">
                    <a:srgbClr val="000000">
                      <a:alpha val="43137"/>
                    </a:srgbClr>
                  </a:outerShdw>
                </a:effectLst>
                <a:latin typeface="Arial Narrow" panose="020B0606020202030204" pitchFamily="34" charset="0"/>
              </a:rPr>
              <a:t>*</a:t>
            </a:r>
            <a:r>
              <a:rPr lang="en-US" altLang="en-US" sz="38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3800" b="1">
                <a:solidFill>
                  <a:srgbClr val="990033"/>
                </a:solidFill>
                <a:effectLst>
                  <a:outerShdw blurRad="38100" dist="38100" dir="2700000" algn="tl">
                    <a:srgbClr val="000000">
                      <a:alpha val="43137"/>
                    </a:srgbClr>
                  </a:outerShdw>
                </a:effectLst>
                <a:latin typeface="Arial Narrow" panose="020B0606020202030204" pitchFamily="34" charset="0"/>
              </a:rPr>
              <a:t>= to duplicate, to stand twice or stand double.</a:t>
            </a:r>
          </a:p>
          <a:p>
            <a:pPr marL="609600" indent="-609600" algn="just" eaLnBrk="1" hangingPunct="1">
              <a:buFont typeface="Wingdings 2" panose="05020102010507070707" pitchFamily="18" charset="2"/>
              <a:buNone/>
            </a:pPr>
            <a:r>
              <a:rPr lang="en-US" alt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James 1:6-8 - But when he asks, he must believe and not doubt, because he who doubts is like a wave of the sea, blown and tossed by the wind. That man should not think he will receive anything from the Lord; he </a:t>
            </a:r>
            <a:r>
              <a:rPr lang="en-US" altLang="en-US" sz="24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is a double-minded man</a:t>
            </a:r>
            <a:r>
              <a:rPr lang="en-US" alt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unstable in all he does.</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διστάζω</a:t>
            </a:r>
            <a:endParaRPr lang="en-US" altLang="en-US" sz="26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2986D74-56C2-4D69-83FB-3E420C43553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Lord Rescues in Response </a:t>
            </a:r>
            <a:r>
              <a:rPr lang="en-US">
                <a:solidFill>
                  <a:srgbClr val="002060"/>
                </a:solidFill>
                <a:effectLst>
                  <a:outerShdw blurRad="38100" dist="38100" dir="2700000" algn="tl">
                    <a:srgbClr val="000000">
                      <a:alpha val="43137"/>
                    </a:srgbClr>
                  </a:outerShdw>
                </a:effectLst>
              </a:rPr>
              <a:t>to Faith.</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F42C63D-60A7-4B44-A72D-F376127D7EF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5E0C592-F05E-4C6F-B5B9-0275726F1AAA}"/>
              </a:ext>
            </a:extLst>
          </p:cNvPr>
          <p:cNvSpPr>
            <a:spLocks noGrp="1" noChangeArrowheads="1"/>
          </p:cNvSpPr>
          <p:nvPr>
            <p:ph idx="1"/>
          </p:nvPr>
        </p:nvSpPr>
        <p:spPr>
          <a:xfrm>
            <a:off x="457200" y="9144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100" b="1" dirty="0">
                <a:solidFill>
                  <a:srgbClr val="990033"/>
                </a:solidFill>
                <a:effectLst>
                  <a:outerShdw blurRad="38100" dist="38100" dir="2700000" algn="tl">
                    <a:srgbClr val="000000">
                      <a:alpha val="43137"/>
                    </a:srgbClr>
                  </a:outerShdw>
                </a:effectLst>
                <a:latin typeface="Arial Narrow" pitchFamily="34" charset="0"/>
              </a:rPr>
              <a:t>D. What is real faith?</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14:31 - Immediately Jesus reached out his hand and caught him. “You of little faith,” he said, “why did you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doubt</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1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3. If you pray, but</a:t>
            </a:r>
            <a:r>
              <a:rPr lang="en-US" sz="4100" b="1" dirty="0">
                <a:solidFill>
                  <a:srgbClr val="990033"/>
                </a:solidFill>
                <a:effectLst>
                  <a:outerShdw blurRad="38100" dist="38100" dir="2700000" algn="tl">
                    <a:srgbClr val="000000">
                      <a:alpha val="43137"/>
                    </a:srgbClr>
                  </a:outerShdw>
                </a:effectLst>
                <a:latin typeface="Arial Narrow" pitchFamily="34" charset="0"/>
              </a:rPr>
              <a:t> really don’t believe your prayers will be answered, you are double minded!</a:t>
            </a:r>
          </a:p>
        </p:txBody>
      </p:sp>
      <p:sp>
        <p:nvSpPr>
          <p:cNvPr id="4" name="Rectangle 3">
            <a:extLst>
              <a:ext uri="{FF2B5EF4-FFF2-40B4-BE49-F238E27FC236}">
                <a16:creationId xmlns:a16="http://schemas.microsoft.com/office/drawing/2014/main" id="{5A8677B1-48B3-4687-8D0D-1B6B7287385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Lord Rescues in Response </a:t>
            </a:r>
            <a:r>
              <a:rPr lang="en-US">
                <a:solidFill>
                  <a:srgbClr val="002060"/>
                </a:solidFill>
                <a:effectLst>
                  <a:outerShdw blurRad="38100" dist="38100" dir="2700000" algn="tl">
                    <a:srgbClr val="000000">
                      <a:alpha val="43137"/>
                    </a:srgbClr>
                  </a:outerShdw>
                </a:effectLst>
              </a:rPr>
              <a:t>to Faith.</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74821BE-8959-4C67-8546-DEB0F7C96C2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E37F22C-56BC-4D19-B595-38F51AB0FE6E}"/>
              </a:ext>
            </a:extLst>
          </p:cNvPr>
          <p:cNvSpPr>
            <a:spLocks noGrp="1" noChangeArrowheads="1"/>
          </p:cNvSpPr>
          <p:nvPr>
            <p:ph idx="1"/>
          </p:nvPr>
        </p:nvSpPr>
        <p:spPr>
          <a:xfrm>
            <a:off x="4572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Lord Jesus went to the cross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for you!</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He will come to your rescue when you express faith.</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Trust Him when your storms seem overwhelming!</a:t>
            </a:r>
          </a:p>
        </p:txBody>
      </p:sp>
      <p:sp>
        <p:nvSpPr>
          <p:cNvPr id="77828" name="Rectangle 3">
            <a:extLst>
              <a:ext uri="{FF2B5EF4-FFF2-40B4-BE49-F238E27FC236}">
                <a16:creationId xmlns:a16="http://schemas.microsoft.com/office/drawing/2014/main" id="{9AC5BDEA-E5F0-4681-B45B-FF95C5A54395}"/>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FB3729E-7300-40F1-830B-E42E153887FC}"/>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7479233-4312-483A-97F5-6A9E5386CF13}"/>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You Get in Danger When You Don’t Keep the Lord Close at Hand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v22-24.</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F22F7D6-7D9D-4A18-8723-6E965BE8C99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E7B7BA1-9669-4E4C-9721-CA76466273C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Lord was </a:t>
            </a:r>
            <a:r>
              <a:rPr lang="en-US" sz="4400" b="1" u="sng" dirty="0">
                <a:solidFill>
                  <a:srgbClr val="990033"/>
                </a:solidFill>
                <a:effectLst>
                  <a:outerShdw blurRad="38100" dist="38100" dir="2700000" algn="tl">
                    <a:srgbClr val="000000">
                      <a:alpha val="43137"/>
                    </a:srgbClr>
                  </a:outerShdw>
                </a:effectLst>
                <a:latin typeface="Arial Narrow" pitchFamily="34" charset="0"/>
              </a:rPr>
              <a:t>separated</a:t>
            </a:r>
            <a:r>
              <a:rPr lang="en-US" sz="4400" b="1" dirty="0">
                <a:solidFill>
                  <a:srgbClr val="990033"/>
                </a:solidFill>
                <a:effectLst>
                  <a:outerShdw blurRad="38100" dist="38100" dir="2700000" algn="tl">
                    <a:srgbClr val="000000">
                      <a:alpha val="43137"/>
                    </a:srgbClr>
                  </a:outerShdw>
                </a:effectLst>
                <a:latin typeface="Arial Narrow" pitchFamily="34" charset="0"/>
              </a:rPr>
              <a:t> from His disciples</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v22</a:t>
            </a:r>
            <a:r>
              <a:rPr lang="en-US" sz="2800" b="1" dirty="0">
                <a:solidFill>
                  <a:schemeClr val="tx1"/>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14FB6A50-9A55-4607-9167-40921E0942D8}"/>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Get in Danger When You Don’t Keep the Lord Close </a:t>
            </a:r>
            <a:r>
              <a:rPr lang="en-US">
                <a:solidFill>
                  <a:srgbClr val="002060"/>
                </a:solidFill>
                <a:effectLst>
                  <a:outerShdw blurRad="38100" dist="38100" dir="2700000" algn="tl">
                    <a:srgbClr val="000000">
                      <a:alpha val="43137"/>
                    </a:srgbClr>
                  </a:outerShdw>
                </a:effectLst>
              </a:rPr>
              <a:t>at Hand.</a:t>
            </a:r>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DCDD2C2-A8D3-4457-9489-8E13B9659A2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1FF3E3-6A9E-4708-8B31-03BF262C487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Lord was </a:t>
            </a:r>
            <a:r>
              <a:rPr lang="en-US" sz="4400" b="1" u="sng" dirty="0">
                <a:solidFill>
                  <a:srgbClr val="990033"/>
                </a:solidFill>
                <a:effectLst>
                  <a:outerShdw blurRad="38100" dist="38100" dir="2700000" algn="tl">
                    <a:srgbClr val="000000">
                      <a:alpha val="43137"/>
                    </a:srgbClr>
                  </a:outerShdw>
                </a:effectLst>
                <a:latin typeface="Arial Narrow" pitchFamily="34" charset="0"/>
              </a:rPr>
              <a:t>separated</a:t>
            </a:r>
            <a:r>
              <a:rPr lang="en-US" sz="4400" b="1" dirty="0">
                <a:solidFill>
                  <a:srgbClr val="990033"/>
                </a:solidFill>
                <a:effectLst>
                  <a:outerShdw blurRad="38100" dist="38100" dir="2700000" algn="tl">
                    <a:srgbClr val="000000">
                      <a:alpha val="43137"/>
                    </a:srgbClr>
                  </a:outerShdw>
                </a:effectLst>
                <a:latin typeface="Arial Narrow" pitchFamily="34" charset="0"/>
              </a:rPr>
              <a:t> from His disciples</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v22</a:t>
            </a:r>
            <a:r>
              <a:rPr lang="en-US" sz="4400" b="1" dirty="0">
                <a:solidFill>
                  <a:schemeClr val="tx1"/>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6:15 - Jesus, knowing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intended to come and make him king by force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withdrew again to a mountain by himself.</a:t>
            </a:r>
          </a:p>
        </p:txBody>
      </p:sp>
      <p:sp>
        <p:nvSpPr>
          <p:cNvPr id="4" name="Rectangle 3">
            <a:extLst>
              <a:ext uri="{FF2B5EF4-FFF2-40B4-BE49-F238E27FC236}">
                <a16:creationId xmlns:a16="http://schemas.microsoft.com/office/drawing/2014/main" id="{F80DC4A1-DE45-409C-83D4-7C8301E56C59}"/>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Get in Danger When You Don’t Keep the Lord Close </a:t>
            </a:r>
            <a:r>
              <a:rPr lang="en-US">
                <a:solidFill>
                  <a:srgbClr val="002060"/>
                </a:solidFill>
                <a:effectLst>
                  <a:outerShdw blurRad="38100" dist="38100" dir="2700000" algn="tl">
                    <a:srgbClr val="000000">
                      <a:alpha val="43137"/>
                    </a:srgbClr>
                  </a:outerShdw>
                </a:effectLst>
              </a:rPr>
              <a:t>at Hand.</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3D402ED-B354-4B57-95C0-DE7E4A769FE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6197D8A-268D-49A1-9ECE-6CD16E786B2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Lord was </a:t>
            </a:r>
            <a:r>
              <a:rPr lang="en-US" sz="4400" b="1" u="sng" dirty="0">
                <a:solidFill>
                  <a:srgbClr val="990033"/>
                </a:solidFill>
                <a:effectLst>
                  <a:outerShdw blurRad="38100" dist="38100" dir="2700000" algn="tl">
                    <a:srgbClr val="000000">
                      <a:alpha val="43137"/>
                    </a:srgbClr>
                  </a:outerShdw>
                </a:effectLst>
                <a:latin typeface="Arial Narrow" pitchFamily="34" charset="0"/>
              </a:rPr>
              <a:t>separated</a:t>
            </a:r>
            <a:r>
              <a:rPr lang="en-US" sz="4400" b="1" dirty="0">
                <a:solidFill>
                  <a:srgbClr val="990033"/>
                </a:solidFill>
                <a:effectLst>
                  <a:outerShdw blurRad="38100" dist="38100" dir="2700000" algn="tl">
                    <a:srgbClr val="000000">
                      <a:alpha val="43137"/>
                    </a:srgbClr>
                  </a:outerShdw>
                </a:effectLst>
                <a:latin typeface="Arial Narrow" pitchFamily="34" charset="0"/>
              </a:rPr>
              <a:t> from His disciples</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v22</a:t>
            </a:r>
            <a:r>
              <a:rPr lang="en-US" sz="4400" b="1" dirty="0">
                <a:solidFill>
                  <a:schemeClr val="tx1"/>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14:23-24 - When evening came, he was there alone,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but the boat was already a considerable distance from land, buffeted by the waves because the wind was against 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7A9C9A62-03ED-4F7C-ACBA-9F42FB12BC35}"/>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Get in Danger When You Don’t Keep the Lord Close </a:t>
            </a:r>
            <a:r>
              <a:rPr lang="en-US">
                <a:solidFill>
                  <a:srgbClr val="002060"/>
                </a:solidFill>
                <a:effectLst>
                  <a:outerShdw blurRad="38100" dist="38100" dir="2700000" algn="tl">
                    <a:srgbClr val="000000">
                      <a:alpha val="43137"/>
                    </a:srgbClr>
                  </a:outerShdw>
                </a:effectLst>
              </a:rPr>
              <a:t>at Hand.</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9A50D84-0BDC-4E56-BEB5-83D5403605F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00F98CD-0353-4B87-920A-C6555304C5F8}"/>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When you become too self reliant, you leave the Lord out of the picture.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So - you need 2 things to keep your spiritual life going:</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3:17 -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whatever you do</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whether in word or deed, do it all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the name of the Lord Jesus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giving thanks to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Father through him.</a:t>
            </a:r>
          </a:p>
          <a:p>
            <a:pPr marL="609600" indent="-609600" algn="just"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8E56DD30-2EC0-481C-9668-F155084E6480}"/>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Get in Danger When You Don’t Keep the Lord Close </a:t>
            </a:r>
            <a:r>
              <a:rPr lang="en-US">
                <a:solidFill>
                  <a:srgbClr val="002060"/>
                </a:solidFill>
                <a:effectLst>
                  <a:outerShdw blurRad="38100" dist="38100" dir="2700000" algn="tl">
                    <a:srgbClr val="000000">
                      <a:alpha val="43137"/>
                    </a:srgbClr>
                  </a:outerShdw>
                </a:effectLst>
              </a:rPr>
              <a:t>at Hand.</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7E23AC0-677F-4055-B872-867EA8A9E45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E2526C5-2D8D-4941-860B-BEDA026AD4A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When you become too self reliant, you leave the Lord out of the picture.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So - you need 2 things to keep your spiritual life going:</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5:17 -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pray continually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77B7665-EC0E-481B-AD3F-41770E957171}"/>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You Get in Danger When You Don’t Keep the Lord Close </a:t>
            </a:r>
            <a:r>
              <a:rPr lang="en-US">
                <a:solidFill>
                  <a:srgbClr val="002060"/>
                </a:solidFill>
                <a:effectLst>
                  <a:outerShdw blurRad="38100" dist="38100" dir="2700000" algn="tl">
                    <a:srgbClr val="000000">
                      <a:alpha val="43137"/>
                    </a:srgbClr>
                  </a:outerShdw>
                </a:effectLst>
              </a:rPr>
              <a:t>at Hand.</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21672</TotalTime>
  <Words>2226</Words>
  <Application>Microsoft Office PowerPoint</Application>
  <PresentationFormat>On-screen Show (4:3)</PresentationFormat>
  <Paragraphs>196</Paragraphs>
  <Slides>33</Slides>
  <Notes>33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Arial</vt:lpstr>
      <vt:lpstr>Arial Narrow</vt:lpstr>
      <vt:lpstr>Calibri</vt:lpstr>
      <vt:lpstr>Franklin Gothic Medium</vt:lpstr>
      <vt:lpstr>Lucida Sans Unicode</vt:lpstr>
      <vt:lpstr>Segoe UI Symbol</vt:lpstr>
      <vt:lpstr>Times New Roman</vt:lpstr>
      <vt:lpstr>Wingdings 2</vt:lpstr>
      <vt:lpstr>Trek</vt:lpstr>
      <vt:lpstr>He’s  so  good he  walks  on water!</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1296</cp:revision>
  <dcterms:created xsi:type="dcterms:W3CDTF">2005-04-23T22:37:40Z</dcterms:created>
  <dcterms:modified xsi:type="dcterms:W3CDTF">2022-12-15T23:00:44Z</dcterms:modified>
</cp:coreProperties>
</file>