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2"/>
  </p:notesMasterIdLst>
  <p:handoutMasterIdLst>
    <p:handoutMasterId r:id="rId53"/>
  </p:handoutMasterIdLst>
  <p:sldIdLst>
    <p:sldId id="398" r:id="rId2"/>
    <p:sldId id="781" r:id="rId3"/>
    <p:sldId id="1165" r:id="rId4"/>
    <p:sldId id="1076" r:id="rId5"/>
    <p:sldId id="1166" r:id="rId6"/>
    <p:sldId id="678" r:id="rId7"/>
    <p:sldId id="1202" r:id="rId8"/>
    <p:sldId id="1203" r:id="rId9"/>
    <p:sldId id="1204" r:id="rId10"/>
    <p:sldId id="1205" r:id="rId11"/>
    <p:sldId id="1206" r:id="rId12"/>
    <p:sldId id="1207" r:id="rId13"/>
    <p:sldId id="1208" r:id="rId14"/>
    <p:sldId id="1201" r:id="rId15"/>
    <p:sldId id="1123" r:id="rId16"/>
    <p:sldId id="925" r:id="rId17"/>
    <p:sldId id="1209" r:id="rId18"/>
    <p:sldId id="1210" r:id="rId19"/>
    <p:sldId id="1211" r:id="rId20"/>
    <p:sldId id="1212" r:id="rId21"/>
    <p:sldId id="1213" r:id="rId22"/>
    <p:sldId id="1214" r:id="rId23"/>
    <p:sldId id="1215" r:id="rId24"/>
    <p:sldId id="1216" r:id="rId25"/>
    <p:sldId id="1217" r:id="rId26"/>
    <p:sldId id="1218" r:id="rId27"/>
    <p:sldId id="1219" r:id="rId28"/>
    <p:sldId id="651" r:id="rId29"/>
    <p:sldId id="1220" r:id="rId30"/>
    <p:sldId id="1221" r:id="rId31"/>
    <p:sldId id="1222" r:id="rId32"/>
    <p:sldId id="1242" r:id="rId33"/>
    <p:sldId id="1224" r:id="rId34"/>
    <p:sldId id="1225" r:id="rId35"/>
    <p:sldId id="1226" r:id="rId36"/>
    <p:sldId id="1227" r:id="rId37"/>
    <p:sldId id="1228" r:id="rId38"/>
    <p:sldId id="1229" r:id="rId39"/>
    <p:sldId id="1230" r:id="rId40"/>
    <p:sldId id="1186" r:id="rId41"/>
    <p:sldId id="1241" r:id="rId42"/>
    <p:sldId id="1233" r:id="rId43"/>
    <p:sldId id="1234" r:id="rId44"/>
    <p:sldId id="1235" r:id="rId45"/>
    <p:sldId id="1236" r:id="rId46"/>
    <p:sldId id="1237" r:id="rId47"/>
    <p:sldId id="1238" r:id="rId48"/>
    <p:sldId id="1239" r:id="rId49"/>
    <p:sldId id="1025" r:id="rId50"/>
    <p:sldId id="1240" r:id="rId51"/>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02EE953D-2939-4E50-A5AB-7AA4CDCDE4A6}"/>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9D2482FE-AA32-465C-A632-4054A02C96B9}"/>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DAEFFD20-C413-4DA6-89D6-CE1641E4B54B}"/>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09B4B1B4-5D76-45E3-B40A-587A64B6DF94}"/>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0228EBF6-A7BF-4E7B-9A7F-C4F309F6E862}"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059D825-E38F-48F8-92B4-A5A9409A1D5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48740D4D-975D-4D9A-A12F-D46C45259721}"/>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5C3C84A8-FEEA-46B4-AD61-3ED8FFE2BF04}" type="datetimeFigureOut">
              <a:rPr lang="en-US"/>
              <a:pPr>
                <a:defRPr/>
              </a:pPr>
              <a:t>12/15/2022</a:t>
            </a:fld>
            <a:endParaRPr lang="en-US" dirty="0"/>
          </a:p>
        </p:txBody>
      </p:sp>
      <p:sp>
        <p:nvSpPr>
          <p:cNvPr id="4" name="Slide Image Placeholder 3">
            <a:extLst>
              <a:ext uri="{FF2B5EF4-FFF2-40B4-BE49-F238E27FC236}">
                <a16:creationId xmlns:a16="http://schemas.microsoft.com/office/drawing/2014/main" id="{866DCE8B-2FB1-43D3-963E-A743FBA2678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13E01461-E587-482C-8DD5-A5CDEC3A62DF}"/>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CEB02A3-2711-4F7F-B420-7D4B5EDE2324}"/>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55CC1E59-EBFA-41F2-B69A-12BDC72751D4}"/>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8C7207E-E0B5-417A-854F-4E92C389435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97B61851-6219-4AEF-916F-DAC9665C0E2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281B2BF0-7C9B-41B9-B78F-6D8D70DF23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4A630454-39E6-4A1C-AF7B-3B59149FC8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2E20F22-3F67-41D8-99F0-2C33BDE3333D}"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C0A05A3D-8274-473C-A4F0-F8BAC37643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B95722B3-66F9-4952-934E-C64E4B04AE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50462C2A-A74D-419D-97E5-2787768BD1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4FA671-B238-4975-A742-DCDC866C2FB7}"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72332058-9526-4A8C-BFC1-A6ECD3C038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38DF0DC3-2A8F-41FE-891D-56E927C28B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F184D8E1-F970-4389-9F57-465383AF47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A1C0BC-3BCA-48C2-891B-83484F669D99}"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B799A339-110C-4C79-80EC-7EEFF925BC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7FD9BFF7-435B-482D-A519-64D2996592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67595655-B35E-4773-BA8C-7533965210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E936AC-8D41-4B6A-8C1A-59025EFD34C0}"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B3076A82-4C0A-4FA6-9609-83F19FAAA7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1C719BD5-1DAD-4BD5-BF9B-38281E5FAE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EAAD36CC-EDA4-4CF5-8D5B-2DD12B451E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1B99B2-AC0E-4878-B593-5E84540B6319}"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6A2CA47F-2C1E-4F7A-B0DC-A66856390D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572BAE8D-F8AC-45B6-8629-EE6349245C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E1239C5D-057B-4EF2-B280-D370E58C7F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BAC1E8A-AAB2-43EE-8812-9E5280F3340F}"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9B3E0211-1699-4429-A5E0-AECF6D5F49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4FAD4DD4-0F21-4662-8EAD-517801BDD4C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209A43C3-2A98-456C-9780-BD93B152B4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8C785C-3DCC-4FF2-8E79-596DB8300617}"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940CEE95-42BF-41DD-99F1-62A7501B8F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263227E9-0362-4E2C-887C-4676C4CACE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4BF988C4-623E-4332-9220-2619AEE606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A1A540-F2BA-4B37-B962-40B631E1BC10}"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421EEE8B-A37F-4B27-B030-B1BFB9B7B0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8EAE426C-AFFC-4B70-832C-9022E50D4F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8061366D-1069-44E6-9B31-D76019AE46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BBB042-B890-487C-8F60-4E0A7CAA6E33}"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96237133-7234-4E9B-94D9-2B6FD18E81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2684D959-D8A3-4792-AF2C-E52BB3C794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864673EA-F04A-40BC-B4B4-CF3E1BAEFA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180FB3C-057C-45D8-ADE0-E212A3D6F664}"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A56E559B-B6C6-4854-AAEB-22B74F2A53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FDA2DAC3-0D24-441B-B93C-1D06D84D6E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54BEAC25-F956-41A2-879E-26CB2CBD21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72CC670-D795-44E9-AD0A-A950F74A98AF}"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4CF8BA85-525A-43A0-976C-2CAE797A48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017A5962-933C-4971-9241-B6C9862A50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9F2A7F15-3032-48C6-8879-CFC5C55152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C648C6C-1A10-4CD4-810E-AB6172B5BE4B}"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D221C443-E831-4993-90E0-274B99F10F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C1D4E6B2-D99F-426D-B8B3-3BA7CF0D8A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263FF107-0AF2-41F4-8958-63CC48BD1B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74DAB1-89DF-4121-AB1B-61C4E3D91B20}"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79A35F39-9AD6-4DEC-85FE-B5EE3FB6EF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5CA90C12-B68A-4641-859D-A9AE62B93C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53AC2265-CE05-41EA-8133-D0DE5A35CB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F4B8AD3-5FE3-47BA-81E4-FAB98ECED6BD}"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35272A7C-FFE8-45B6-BD83-1D27FAC515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D8D3DC09-EC25-4F52-94E0-7667F6D06A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E2815FAC-6114-434D-80F1-AFE108E961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02B8687-B1E4-4073-851E-0693F1D3C17A}"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552E5EFB-8591-412F-9BF8-A0AF2831FF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6F70D5ED-D4C8-4D17-9F61-11BB46CD87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E95FC07E-16C8-4E6D-876F-B3C16B96E7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31ABEFD-0AD0-4C81-B254-CF71AD534964}"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28C2B8CD-A8DF-4EF8-B14B-465F0B0A1A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CE321D91-C3EA-4CF0-9942-241D2DD746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17CE7FEB-2B94-4DEE-97E6-E87B9BBEED9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67E948E-2938-4DA7-BC0E-6C2E509566E9}"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2194E861-B73A-4363-B42D-8A26BAEE11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08FB24BA-FA5E-41A1-9BED-6D342E692E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DBA41517-2B32-4B49-AD72-A406E5C568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878A24-0037-4CD9-AEAE-15F4E38AEAFF}"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FE115D51-CD7E-4175-A621-D9776D450E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40CEEA5B-7153-469D-A30D-634E12E0DD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DED38780-CEF7-4D0F-BAF4-436A4D7289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9C7DA40-DD11-4ED7-8D3A-3E72E27BF1A0}"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54F4E966-8775-4250-BACF-5EF527FD38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9529034A-9810-46F6-85F6-2C007CA49F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558BFAC0-1E05-4C98-86A3-6BD7B6911BE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F4289BD-4221-4903-891C-B65B0BA30CD3}"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24EE03FE-32A9-4F7B-93D6-B8243E9BCD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F02F0D8B-06AB-49F4-A0E1-5DF573D831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7DCC2ACB-8301-4EF2-ACAB-6B33996E83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64B4361-1CE1-4817-91F0-F2D123317C26}"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498F86A4-973F-4091-B3B6-5CE6603599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AB3E2C64-1AB5-4128-B5B4-E2AB751CDB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8156E2CF-1A83-4BF4-8C3F-628E563FA0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5B2408-998F-4ADE-BAB3-5E941221E30A}"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1176DDEF-AF2F-4AF2-80BE-96EBE1307A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14B1D6F0-8260-4DD8-ABDF-E5F6F3781D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9A90824D-137A-49E8-A3E2-B0A2207FEE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93B84D-878B-43E4-A7D4-92B9FA7220EB}"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99A30547-F37D-497D-B7FD-5CFD15C8D8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9CBF591A-FA08-4C74-856F-724311E0CA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4887AFC9-B89F-4AF7-892C-F1B261DF9A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BCE490-77A4-42AC-83A6-4DA1F5FF5913}"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BF75D16D-2AC6-4DAD-9433-586BE5DAB1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E467D373-FF06-4E69-8E14-9A508972BA6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3B55B065-C6C7-4381-B872-F3FCDD90C1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CF94C21-15E3-4130-BA0E-5060B0C4DE25}"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938D1F75-CC5F-47BE-9D91-DB20D55415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473DE36A-2EB0-4E5E-8792-FAC3480CB3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535A956F-95A7-4CEB-A468-B95D7C5FCD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D9AE1A6-9829-4597-8ACA-C8ABF4CE136C}"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CAB94752-69E5-42E9-9741-AB463E8EA1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3B3C48C6-33A3-48AE-BB75-C46465812B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A2A01BAB-0A98-4760-951B-8C95928A71D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59045FD-0472-4DAE-825E-5E51DB28E785}"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FE6CA746-AC40-4029-86EB-7EAC1A7163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CA6A7154-192F-4F3F-BA32-95A1C0B3F8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4047BD0B-11DC-4EE8-9526-00483D967A9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2ACE3C8-609A-4D41-9B2F-8E7A26B0DA82}"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7919C8F1-71D1-45F9-9EB0-B84B75114C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ACE8656C-E61E-45FF-9BD5-FD40225C38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7CAA3B4B-A3C5-463B-8E5D-4DA0E2AABF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7C96F2F-5A86-4AF9-A41D-5787F0041EFB}"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5433F3B7-0246-4E87-B71D-AB1F0905E5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3374CB1A-A2BE-49C9-9CA6-219B1F041E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4B9988AB-D99F-435B-A21E-DF4A36E77B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B68309-7B78-4CDC-9DFD-E44E594DA1B5}"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5C23D4AE-DEAC-4F98-AD24-3BBB261A3B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DBE7115B-21A2-4724-8902-9AEFB9610A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9F6396A3-5A6F-44B4-B565-853CBD7397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2245F6C-688B-4E35-8801-46C5B92C0E98}"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00AB5196-2E76-4E2E-862A-B88E993923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155DD260-E11E-424C-A27C-5D8E01711C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8CD01FCD-8A1A-414E-86AF-16B26B9A75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C947B28-364B-436F-BE1D-14B0F7EA3C9F}"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4B4F96CE-5970-4286-BDB6-714B2956FB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4940244A-1E00-40FF-84F5-D413693246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2F2C4483-AF26-4F17-982E-77A5BCC753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7352CC0-4B5B-4674-A182-43B120773536}"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E2D9F40D-65E9-448D-B1DB-D6A79EDE4F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917E6D0C-2399-4A5B-A95B-11E2209B58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DF43BA00-09C1-43A9-B329-004CB09351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9BB01E-4716-44DF-8379-0897A83655A9}"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3F7C436B-8A2E-4A63-AB4C-CDF865D47B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07ED46EB-41B2-4A18-BC6A-650172AF06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40C50B5B-1244-4084-85AB-37E345CC05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E5FCD61-148E-4DDF-961D-59E29F654D40}"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1FE8119B-7D10-4935-83FA-DD1D9CC2AD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F12E00A2-57A9-4661-BACB-6D02116C74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2EC48598-38FC-4255-9284-1B036570C7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87019F4-D594-411D-8474-21BDF9862B67}"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15D68A52-17F1-4D31-8DAC-9793950847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8009FCC8-DC2C-4B9C-A1D5-482A06075C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D2A6BE4F-7116-4574-B80E-4CE7022114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F68B37F-DF04-43A3-B785-A53E92E0A777}"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9BD44558-D474-40BD-BAEB-A372DC4063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E3990CF5-2FEA-4509-9113-740D4CA9FE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ADB834E6-9C89-494B-B657-9604D7A0FB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CD938B-9A13-49F6-9317-535A0CE2EF2D}"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C1DD4921-7060-4A6F-A8E5-7908F816B3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EE37F579-460B-4D1D-9BF5-E540F7C82D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8CEB0BF5-0EFB-4F3C-AC43-864AD2BA97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60A337-77A6-4824-B484-B776DBA4ADCB}"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5CE83E36-1F23-4246-9894-9456D9DAD5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573B7194-2073-455A-A2C7-42B4941455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F232B8DF-9026-4DA9-99E7-A92AF24726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48C8803-941F-41A4-9FA9-125136711A35}"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0AB61348-AF74-4C58-93C2-D4C0399DC8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D1BB6A19-D761-4CB3-9F02-61A013EF6E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87C8FBD4-39DC-4D50-9269-1B7FEBAFF7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121E29-0647-4942-9944-B5384EB6DDEC}"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1A905C49-A600-4846-847D-C3D0A879DA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0C70B7DE-11B3-41CB-B7CA-394CDEFC66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a:extLst>
              <a:ext uri="{FF2B5EF4-FFF2-40B4-BE49-F238E27FC236}">
                <a16:creationId xmlns:a16="http://schemas.microsoft.com/office/drawing/2014/main" id="{B5361C20-B2A6-4C6B-9CC6-BA096BE929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8BFAF07-842A-4B0D-B7D9-2BC8840BE06B}" type="slidenum">
              <a:rPr lang="en-US" altLang="en-US">
                <a:solidFill>
                  <a:srgbClr val="990033"/>
                </a:solidFill>
                <a:latin typeface="Arial Narrow" panose="020B0606020202030204" pitchFamily="34" charset="0"/>
              </a:rPr>
              <a:pPr>
                <a:spcBef>
                  <a:spcPct val="0"/>
                </a:spcBef>
              </a:pPr>
              <a:t>47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B4D8D6A6-515D-417C-B134-AC5ADA6FCD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a:extLst>
              <a:ext uri="{FF2B5EF4-FFF2-40B4-BE49-F238E27FC236}">
                <a16:creationId xmlns:a16="http://schemas.microsoft.com/office/drawing/2014/main" id="{E1786194-05E2-4493-A51F-09C00FF380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9572" name="Slide Number Placeholder 3">
            <a:extLst>
              <a:ext uri="{FF2B5EF4-FFF2-40B4-BE49-F238E27FC236}">
                <a16:creationId xmlns:a16="http://schemas.microsoft.com/office/drawing/2014/main" id="{76918478-7006-41AE-B334-98411E99F6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D931E6A-DAC6-4AC0-B97F-052BD7037640}" type="slidenum">
              <a:rPr lang="en-US" altLang="en-US">
                <a:solidFill>
                  <a:srgbClr val="990033"/>
                </a:solidFill>
                <a:latin typeface="Arial Narrow" panose="020B0606020202030204" pitchFamily="34" charset="0"/>
              </a:rPr>
              <a:pPr>
                <a:spcBef>
                  <a:spcPct val="0"/>
                </a:spcBef>
              </a:pPr>
              <a:t>48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45EAA9E8-B1E2-4220-885A-82A014E880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a:extLst>
              <a:ext uri="{FF2B5EF4-FFF2-40B4-BE49-F238E27FC236}">
                <a16:creationId xmlns:a16="http://schemas.microsoft.com/office/drawing/2014/main" id="{B13701CA-3650-445C-88D5-6E1187F18B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1620" name="Slide Number Placeholder 3">
            <a:extLst>
              <a:ext uri="{FF2B5EF4-FFF2-40B4-BE49-F238E27FC236}">
                <a16:creationId xmlns:a16="http://schemas.microsoft.com/office/drawing/2014/main" id="{D8A13A42-51FC-44A3-B09B-6504BD50D0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55B98DB-9154-42F2-B663-DC024614B014}" type="slidenum">
              <a:rPr lang="en-US" altLang="en-US">
                <a:solidFill>
                  <a:srgbClr val="990033"/>
                </a:solidFill>
                <a:latin typeface="Arial Narrow" panose="020B0606020202030204" pitchFamily="34" charset="0"/>
              </a:rPr>
              <a:pPr>
                <a:spcBef>
                  <a:spcPct val="0"/>
                </a:spcBef>
              </a:pPr>
              <a:t>49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9330F5D2-EBFC-4E6C-B4CA-7BBCFDFE2A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A5F78FA7-3D86-4B75-84E4-9EDC3C05B0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BAA5A0B7-B84E-42FF-B536-CD06D72516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84A46A-7888-402B-B202-33EE71C03617}"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a:extLst>
              <a:ext uri="{FF2B5EF4-FFF2-40B4-BE49-F238E27FC236}">
                <a16:creationId xmlns:a16="http://schemas.microsoft.com/office/drawing/2014/main" id="{55FA041F-3830-4B8B-A9A7-8128669AD7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a:extLst>
              <a:ext uri="{FF2B5EF4-FFF2-40B4-BE49-F238E27FC236}">
                <a16:creationId xmlns:a16="http://schemas.microsoft.com/office/drawing/2014/main" id="{812D1388-278C-4728-ADE2-BA65544432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3668" name="Slide Number Placeholder 3">
            <a:extLst>
              <a:ext uri="{FF2B5EF4-FFF2-40B4-BE49-F238E27FC236}">
                <a16:creationId xmlns:a16="http://schemas.microsoft.com/office/drawing/2014/main" id="{B21C94D8-3C70-4BCA-A589-FD4F77016C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D316261-7093-4D10-B00E-4F4D3B260A08}" type="slidenum">
              <a:rPr lang="en-US" altLang="en-US">
                <a:solidFill>
                  <a:srgbClr val="990033"/>
                </a:solidFill>
                <a:latin typeface="Arial Narrow" panose="020B0606020202030204" pitchFamily="34" charset="0"/>
              </a:rPr>
              <a:pPr>
                <a:spcBef>
                  <a:spcPct val="0"/>
                </a:spcBef>
              </a:pPr>
              <a:t>50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CFC97593-4D40-4F9C-BF55-94C90AAB46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61BF5DDE-2ED2-4F15-AC94-29A6980E700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92DC375E-A3BA-4897-BDF5-9CFC0DE56B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CD4081-8A41-42AA-B406-888174340BF3}"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52B8C31E-3A61-4208-9135-1ED5AB5BA4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B7EB4DCB-E0F0-4C64-935F-4029590237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CA7BA72C-A0B5-4B04-AB68-F6640C14C9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AF607FF-D48F-402A-9E25-25E5E4D81AFB}"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955D457-474F-4E02-8492-82F763EA33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5F1B8631-ECD2-4F83-89D4-31C08964B4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D89319BA-D170-4E17-86DB-9307C0AB2A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9895C3-9972-4C78-B69C-087B91834261}"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C8329F14-7CDC-4391-9E38-F23ABAB878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9BE2554E-ED33-4223-8ADB-7BC23266CE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4B0D3849-BA24-4EA3-A9CE-9A8C81A91A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41DE62-E96B-4569-A51B-51AD516F7868}"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57EA5FE3-4E12-4378-AD3D-BC292B9ABA56}"/>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06AEA38F-2730-486F-916E-6144BA2AE555}"/>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05E10256-E78B-44A1-944A-9B88B409BCA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7CBC34D6-7F61-4FB8-B980-D87420958A74}"/>
              </a:ext>
            </a:extLst>
          </p:cNvPr>
          <p:cNvSpPr>
            <a:spLocks noGrp="1"/>
          </p:cNvSpPr>
          <p:nvPr>
            <p:ph type="sldNum" sz="quarter" idx="12"/>
          </p:nvPr>
        </p:nvSpPr>
        <p:spPr>
          <a:xfrm>
            <a:off x="8229600" y="6473825"/>
            <a:ext cx="758825" cy="247650"/>
          </a:xfrm>
        </p:spPr>
        <p:txBody>
          <a:bodyPr/>
          <a:lstStyle>
            <a:lvl1pPr>
              <a:defRPr smtClean="0"/>
            </a:lvl1pPr>
          </a:lstStyle>
          <a:p>
            <a:pPr>
              <a:defRPr/>
            </a:pPr>
            <a:fld id="{068E6E2C-6D0E-4FF9-910A-251D9F781807}" type="slidenum">
              <a:rPr lang="en-US" altLang="en-US"/>
              <a:pPr>
                <a:defRPr/>
              </a:pPr>
              <a:t>‹#›</a:t>
            </a:fld>
            <a:endParaRPr lang="en-US" altLang="en-US"/>
          </a:p>
        </p:txBody>
      </p:sp>
    </p:spTree>
    <p:extLst>
      <p:ext uri="{BB962C8B-B14F-4D97-AF65-F5344CB8AC3E}">
        <p14:creationId xmlns:p14="http://schemas.microsoft.com/office/powerpoint/2010/main" val="897044484"/>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D295755E-E9CD-4820-A553-98B79763BAF2}"/>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E32B88C4-7443-45FC-829E-3CC7C94EB75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08AF1B90-D04E-4861-92DF-E91325D1B28D}"/>
              </a:ext>
            </a:extLst>
          </p:cNvPr>
          <p:cNvSpPr>
            <a:spLocks noGrp="1"/>
          </p:cNvSpPr>
          <p:nvPr>
            <p:ph type="sldNum" sz="quarter" idx="12"/>
          </p:nvPr>
        </p:nvSpPr>
        <p:spPr/>
        <p:txBody>
          <a:bodyPr/>
          <a:lstStyle>
            <a:lvl1pPr>
              <a:defRPr/>
            </a:lvl1pPr>
          </a:lstStyle>
          <a:p>
            <a:pPr>
              <a:defRPr/>
            </a:pPr>
            <a:fld id="{A73CCD81-3E69-41E3-B258-6B6C51E49EF2}" type="slidenum">
              <a:rPr lang="en-US" altLang="en-US"/>
              <a:pPr>
                <a:defRPr/>
              </a:pPr>
              <a:t>‹#›</a:t>
            </a:fld>
            <a:endParaRPr lang="en-US" altLang="en-US"/>
          </a:p>
        </p:txBody>
      </p:sp>
    </p:spTree>
    <p:extLst>
      <p:ext uri="{BB962C8B-B14F-4D97-AF65-F5344CB8AC3E}">
        <p14:creationId xmlns:p14="http://schemas.microsoft.com/office/powerpoint/2010/main" val="2685232145"/>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F40E62-7301-4BBB-AC86-6A8BF3234C6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FF4BADD5-1E14-427D-A7E7-C9FF1999FB0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22D6C82-2065-44CF-8E76-D7B0D349385B}"/>
              </a:ext>
            </a:extLst>
          </p:cNvPr>
          <p:cNvSpPr>
            <a:spLocks noGrp="1"/>
          </p:cNvSpPr>
          <p:nvPr>
            <p:ph type="sldNum" sz="quarter" idx="12"/>
          </p:nvPr>
        </p:nvSpPr>
        <p:spPr/>
        <p:txBody>
          <a:bodyPr/>
          <a:lstStyle>
            <a:lvl1pPr>
              <a:defRPr smtClean="0"/>
            </a:lvl1pPr>
          </a:lstStyle>
          <a:p>
            <a:pPr>
              <a:defRPr/>
            </a:pPr>
            <a:fld id="{633C12EF-FE8A-4725-A503-F3FB550E690E}" type="slidenum">
              <a:rPr lang="en-US" altLang="en-US"/>
              <a:pPr>
                <a:defRPr/>
              </a:pPr>
              <a:t>‹#›</a:t>
            </a:fld>
            <a:endParaRPr lang="en-US" altLang="en-US"/>
          </a:p>
        </p:txBody>
      </p:sp>
    </p:spTree>
    <p:extLst>
      <p:ext uri="{BB962C8B-B14F-4D97-AF65-F5344CB8AC3E}">
        <p14:creationId xmlns:p14="http://schemas.microsoft.com/office/powerpoint/2010/main" val="402865586"/>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E59E6320-5A14-429C-AFEE-A6DEE2C13908}"/>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B9F8551C-E47F-4018-A0E8-0ACC2B250AEE}"/>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C61735DC-6286-4C8F-8521-C6A819A788B0}"/>
              </a:ext>
            </a:extLst>
          </p:cNvPr>
          <p:cNvSpPr>
            <a:spLocks noGrp="1"/>
          </p:cNvSpPr>
          <p:nvPr>
            <p:ph type="sldNum" sz="quarter" idx="12"/>
          </p:nvPr>
        </p:nvSpPr>
        <p:spPr>
          <a:xfrm>
            <a:off x="8229600" y="6473825"/>
            <a:ext cx="758825" cy="247650"/>
          </a:xfrm>
        </p:spPr>
        <p:txBody>
          <a:bodyPr/>
          <a:lstStyle>
            <a:lvl1pPr>
              <a:defRPr smtClean="0"/>
            </a:lvl1pPr>
          </a:lstStyle>
          <a:p>
            <a:pPr>
              <a:defRPr/>
            </a:pPr>
            <a:fld id="{BD69AF7D-D6D4-456E-986D-F73B7843800B}" type="slidenum">
              <a:rPr lang="en-US" altLang="en-US"/>
              <a:pPr>
                <a:defRPr/>
              </a:pPr>
              <a:t>‹#›</a:t>
            </a:fld>
            <a:endParaRPr lang="en-US" altLang="en-US"/>
          </a:p>
        </p:txBody>
      </p:sp>
    </p:spTree>
    <p:extLst>
      <p:ext uri="{BB962C8B-B14F-4D97-AF65-F5344CB8AC3E}">
        <p14:creationId xmlns:p14="http://schemas.microsoft.com/office/powerpoint/2010/main" val="2255672050"/>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63A3AECF-697A-4BEC-B09C-57C83B228264}"/>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D3D94931-89FD-4CC0-8CBD-D12A2D2FFED7}"/>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46854C20-3746-4452-8C09-28F6339AFF0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73F7CFBF-3A58-4248-9119-517BBCBF9835}"/>
              </a:ext>
            </a:extLst>
          </p:cNvPr>
          <p:cNvSpPr>
            <a:spLocks noGrp="1"/>
          </p:cNvSpPr>
          <p:nvPr>
            <p:ph type="sldNum" sz="quarter" idx="12"/>
          </p:nvPr>
        </p:nvSpPr>
        <p:spPr/>
        <p:txBody>
          <a:bodyPr/>
          <a:lstStyle>
            <a:lvl1pPr>
              <a:defRPr smtClean="0"/>
            </a:lvl1pPr>
          </a:lstStyle>
          <a:p>
            <a:pPr>
              <a:defRPr/>
            </a:pPr>
            <a:fld id="{03BFAB51-BE63-47DA-84AC-C968B444C4F7}" type="slidenum">
              <a:rPr lang="en-US" altLang="en-US"/>
              <a:pPr>
                <a:defRPr/>
              </a:pPr>
              <a:t>‹#›</a:t>
            </a:fld>
            <a:endParaRPr lang="en-US" altLang="en-US"/>
          </a:p>
        </p:txBody>
      </p:sp>
    </p:spTree>
    <p:extLst>
      <p:ext uri="{BB962C8B-B14F-4D97-AF65-F5344CB8AC3E}">
        <p14:creationId xmlns:p14="http://schemas.microsoft.com/office/powerpoint/2010/main" val="3024355363"/>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F223FEBC-68A9-4466-8BEE-B914421A35CF}"/>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23E65EDB-1A68-4E5D-A7DD-9A2738AAE1B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22220474-C588-4058-900F-0AC0553DE2D6}"/>
              </a:ext>
            </a:extLst>
          </p:cNvPr>
          <p:cNvSpPr>
            <a:spLocks noGrp="1"/>
          </p:cNvSpPr>
          <p:nvPr>
            <p:ph type="sldNum" sz="quarter" idx="12"/>
          </p:nvPr>
        </p:nvSpPr>
        <p:spPr/>
        <p:txBody>
          <a:bodyPr/>
          <a:lstStyle>
            <a:lvl1pPr>
              <a:defRPr/>
            </a:lvl1pPr>
          </a:lstStyle>
          <a:p>
            <a:pPr>
              <a:defRPr/>
            </a:pPr>
            <a:fld id="{D29EEB86-ABB0-4F29-86E7-F856CA110FED}" type="slidenum">
              <a:rPr lang="en-US" altLang="en-US"/>
              <a:pPr>
                <a:defRPr/>
              </a:pPr>
              <a:t>‹#›</a:t>
            </a:fld>
            <a:endParaRPr lang="en-US" altLang="en-US"/>
          </a:p>
        </p:txBody>
      </p:sp>
    </p:spTree>
    <p:extLst>
      <p:ext uri="{BB962C8B-B14F-4D97-AF65-F5344CB8AC3E}">
        <p14:creationId xmlns:p14="http://schemas.microsoft.com/office/powerpoint/2010/main" val="2290805217"/>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5B8DE5AB-5F44-4972-8A36-B00F859FB2A8}"/>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1B8CA832-6BCF-4119-84F1-594317C1B1BD}"/>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896D8424-A4D1-4A21-B948-CE6672E140D1}"/>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DB828B24-279A-4C59-A345-405E5D0D7421}"/>
              </a:ext>
            </a:extLst>
          </p:cNvPr>
          <p:cNvSpPr>
            <a:spLocks noGrp="1"/>
          </p:cNvSpPr>
          <p:nvPr>
            <p:ph type="sldNum" sz="quarter" idx="12"/>
          </p:nvPr>
        </p:nvSpPr>
        <p:spPr>
          <a:xfrm>
            <a:off x="8229600" y="6477000"/>
            <a:ext cx="762000" cy="247650"/>
          </a:xfrm>
        </p:spPr>
        <p:txBody>
          <a:bodyPr/>
          <a:lstStyle>
            <a:lvl1pPr>
              <a:defRPr smtClean="0"/>
            </a:lvl1pPr>
          </a:lstStyle>
          <a:p>
            <a:pPr>
              <a:defRPr/>
            </a:pPr>
            <a:fld id="{ACC73EA9-5E77-4512-868F-FECF46839FED}" type="slidenum">
              <a:rPr lang="en-US" altLang="en-US"/>
              <a:pPr>
                <a:defRPr/>
              </a:pPr>
              <a:t>‹#›</a:t>
            </a:fld>
            <a:endParaRPr lang="en-US" altLang="en-US"/>
          </a:p>
        </p:txBody>
      </p:sp>
    </p:spTree>
    <p:extLst>
      <p:ext uri="{BB962C8B-B14F-4D97-AF65-F5344CB8AC3E}">
        <p14:creationId xmlns:p14="http://schemas.microsoft.com/office/powerpoint/2010/main" val="2681028827"/>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9BEE65C9-14C4-4114-8439-3620E7DC7F37}"/>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73D57D95-7E1E-45E2-9E0B-22E90D3BED9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D6B1680A-CD9F-478C-9A41-54FAF53FE691}"/>
              </a:ext>
            </a:extLst>
          </p:cNvPr>
          <p:cNvSpPr>
            <a:spLocks noGrp="1"/>
          </p:cNvSpPr>
          <p:nvPr>
            <p:ph type="sldNum" sz="quarter" idx="12"/>
          </p:nvPr>
        </p:nvSpPr>
        <p:spPr/>
        <p:txBody>
          <a:bodyPr/>
          <a:lstStyle>
            <a:lvl1pPr>
              <a:defRPr/>
            </a:lvl1pPr>
          </a:lstStyle>
          <a:p>
            <a:pPr>
              <a:defRPr/>
            </a:pPr>
            <a:fld id="{1EF18529-E3E0-462C-84B2-5D3962FFD1D3}" type="slidenum">
              <a:rPr lang="en-US" altLang="en-US"/>
              <a:pPr>
                <a:defRPr/>
              </a:pPr>
              <a:t>‹#›</a:t>
            </a:fld>
            <a:endParaRPr lang="en-US" altLang="en-US"/>
          </a:p>
        </p:txBody>
      </p:sp>
    </p:spTree>
    <p:extLst>
      <p:ext uri="{BB962C8B-B14F-4D97-AF65-F5344CB8AC3E}">
        <p14:creationId xmlns:p14="http://schemas.microsoft.com/office/powerpoint/2010/main" val="3788692830"/>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0E6461F9-8445-470C-A771-36D92CD9DD1F}"/>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E5F8CC15-2F4C-42B7-9E83-E0387AD7C558}"/>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F0DF23FE-AC6F-4312-8459-8BDD69961879}"/>
              </a:ext>
            </a:extLst>
          </p:cNvPr>
          <p:cNvSpPr>
            <a:spLocks noGrp="1"/>
          </p:cNvSpPr>
          <p:nvPr>
            <p:ph type="sldNum" sz="quarter" idx="12"/>
          </p:nvPr>
        </p:nvSpPr>
        <p:spPr/>
        <p:txBody>
          <a:bodyPr/>
          <a:lstStyle>
            <a:lvl1pPr>
              <a:defRPr smtClean="0"/>
            </a:lvl1pPr>
          </a:lstStyle>
          <a:p>
            <a:pPr>
              <a:defRPr/>
            </a:pPr>
            <a:fld id="{48D3C337-7E2D-4A6F-9F97-4069E93B13BB}" type="slidenum">
              <a:rPr lang="en-US" altLang="en-US"/>
              <a:pPr>
                <a:defRPr/>
              </a:pPr>
              <a:t>‹#›</a:t>
            </a:fld>
            <a:endParaRPr lang="en-US" altLang="en-US"/>
          </a:p>
        </p:txBody>
      </p:sp>
    </p:spTree>
    <p:extLst>
      <p:ext uri="{BB962C8B-B14F-4D97-AF65-F5344CB8AC3E}">
        <p14:creationId xmlns:p14="http://schemas.microsoft.com/office/powerpoint/2010/main" val="1515239692"/>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67F16037-62EE-476B-89A0-78208AA83D28}"/>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D2AFB806-5EE8-4791-B996-C4AA4CAB7237}"/>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78B7D73F-5AAA-4B4A-8586-45B62727514F}"/>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23FE34F6-5874-43F2-9C32-C6A51834C97A}"/>
              </a:ext>
            </a:extLst>
          </p:cNvPr>
          <p:cNvSpPr>
            <a:spLocks noGrp="1"/>
          </p:cNvSpPr>
          <p:nvPr>
            <p:ph type="sldNum" sz="quarter" idx="12"/>
          </p:nvPr>
        </p:nvSpPr>
        <p:spPr/>
        <p:txBody>
          <a:bodyPr/>
          <a:lstStyle>
            <a:lvl1pPr>
              <a:defRPr smtClean="0"/>
            </a:lvl1pPr>
          </a:lstStyle>
          <a:p>
            <a:pPr>
              <a:defRPr/>
            </a:pPr>
            <a:fld id="{BD01CC75-211B-4256-A8B2-818E9DFF55DD}" type="slidenum">
              <a:rPr lang="en-US" altLang="en-US"/>
              <a:pPr>
                <a:defRPr/>
              </a:pPr>
              <a:t>‹#›</a:t>
            </a:fld>
            <a:endParaRPr lang="en-US" altLang="en-US"/>
          </a:p>
        </p:txBody>
      </p:sp>
    </p:spTree>
    <p:extLst>
      <p:ext uri="{BB962C8B-B14F-4D97-AF65-F5344CB8AC3E}">
        <p14:creationId xmlns:p14="http://schemas.microsoft.com/office/powerpoint/2010/main" val="739737877"/>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875D68F1-DA94-44C9-960D-50A90278BEA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25906629-C07C-4BB6-9D16-6452B3B5983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E4415B21-968A-47D2-AE56-E4C81369C497}"/>
              </a:ext>
            </a:extLst>
          </p:cNvPr>
          <p:cNvSpPr>
            <a:spLocks noGrp="1"/>
          </p:cNvSpPr>
          <p:nvPr>
            <p:ph type="sldNum" sz="quarter" idx="12"/>
          </p:nvPr>
        </p:nvSpPr>
        <p:spPr/>
        <p:txBody>
          <a:bodyPr/>
          <a:lstStyle>
            <a:lvl1pPr>
              <a:defRPr smtClean="0"/>
            </a:lvl1pPr>
          </a:lstStyle>
          <a:p>
            <a:pPr>
              <a:defRPr/>
            </a:pPr>
            <a:fld id="{2F6FD69A-DE75-4634-AEF4-E607EDDC399F}" type="slidenum">
              <a:rPr lang="en-US" altLang="en-US"/>
              <a:pPr>
                <a:defRPr/>
              </a:pPr>
              <a:t>‹#›</a:t>
            </a:fld>
            <a:endParaRPr lang="en-US" altLang="en-US"/>
          </a:p>
        </p:txBody>
      </p:sp>
    </p:spTree>
    <p:extLst>
      <p:ext uri="{BB962C8B-B14F-4D97-AF65-F5344CB8AC3E}">
        <p14:creationId xmlns:p14="http://schemas.microsoft.com/office/powerpoint/2010/main" val="2147683727"/>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54679BD7-C602-4E07-BCD1-F2F0EFEB9C40}"/>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B36A67B3-3A01-4973-87F6-7B4D350DFE1F}"/>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C5BB6EFC-D901-4CFE-864D-27DB4E352FE5}"/>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E334C446-AC13-4498-A5FB-2516EBB91A8D}"/>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BDEB33CE-9EFE-4E88-89F8-7571C5EC5D34}"/>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0BACBCFF-616F-47CF-AC67-6B3C62A43408}"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4C2D74DD-B616-418D-8AB2-0D87265D62AA}"/>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555B940A-FF74-438D-8D57-2C1FAA85E702}"/>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492DDC0D-721B-4224-A635-1D64826C0A01}"/>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4664" r:id="rId1"/>
    <p:sldLayoutId id="2147484665" r:id="rId2"/>
    <p:sldLayoutId id="2147484666" r:id="rId3"/>
    <p:sldLayoutId id="2147484661" r:id="rId4"/>
    <p:sldLayoutId id="2147484667" r:id="rId5"/>
    <p:sldLayoutId id="2147484662" r:id="rId6"/>
    <p:sldLayoutId id="2147484668" r:id="rId7"/>
    <p:sldLayoutId id="2147484669" r:id="rId8"/>
    <p:sldLayoutId id="2147484670" r:id="rId9"/>
    <p:sldLayoutId id="2147484663" r:id="rId10"/>
    <p:sldLayoutId id="2147484671"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4C5116C4-036D-40AA-ACA4-A9DDE5D94040}"/>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Did  your conversion really  take?</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7448C92-80DA-4A29-8514-D016CB63CA7D}"/>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3985B64-0A27-4DC4-841A-FA322E038C1F}"/>
              </a:ext>
            </a:extLst>
          </p:cNvPr>
          <p:cNvSpPr>
            <a:spLocks noGrp="1" noChangeArrowheads="1"/>
          </p:cNvSpPr>
          <p:nvPr>
            <p:ph idx="1"/>
          </p:nvPr>
        </p:nvSpPr>
        <p:spPr>
          <a:xfrm>
            <a:off x="457200" y="1066800"/>
            <a:ext cx="8229600" cy="5791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Cast: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weeds = </a:t>
            </a:r>
            <a:r>
              <a:rPr lang="en-US" sz="4400" b="1" u="sng" dirty="0">
                <a:solidFill>
                  <a:srgbClr val="990033"/>
                </a:solidFill>
                <a:effectLst>
                  <a:outerShdw blurRad="38100" dist="38100" dir="2700000" algn="tl">
                    <a:srgbClr val="000000">
                      <a:alpha val="43137"/>
                    </a:srgbClr>
                  </a:outerShdw>
                </a:effectLst>
                <a:latin typeface="Arial Narrow" pitchFamily="34" charset="0"/>
              </a:rPr>
              <a:t>the </a:t>
            </a:r>
            <a:r>
              <a:rPr lang="en-US" sz="4400" b="1" u="sng" dirty="0" err="1">
                <a:solidFill>
                  <a:srgbClr val="990033"/>
                </a:solidFill>
                <a:effectLst>
                  <a:outerShdw blurRad="38100" dist="38100" dir="2700000" algn="tl">
                    <a:srgbClr val="000000">
                      <a:alpha val="43137"/>
                    </a:srgbClr>
                  </a:outerShdw>
                </a:effectLst>
                <a:latin typeface="Arial Narrow" pitchFamily="34" charset="0"/>
              </a:rPr>
              <a:t>unregenerated</a:t>
            </a:r>
            <a:r>
              <a:rPr lang="en-US" sz="4400" b="1" u="sng" dirty="0">
                <a:solidFill>
                  <a:srgbClr val="990033"/>
                </a:solidFill>
                <a:effectLst>
                  <a:outerShdw blurRad="38100" dist="38100" dir="2700000" algn="tl">
                    <a:srgbClr val="000000">
                      <a:alpha val="43137"/>
                    </a:srgbClr>
                  </a:outerShdw>
                </a:effectLst>
                <a:latin typeface="Arial Narrow" pitchFamily="34" charset="0"/>
              </a:rPr>
              <a:t> church </a:t>
            </a:r>
            <a:r>
              <a:rPr lang="en-US" sz="4400" b="1" u="sng" dirty="0" err="1">
                <a:solidFill>
                  <a:srgbClr val="990033"/>
                </a:solidFill>
                <a:effectLst>
                  <a:outerShdw blurRad="38100" dist="38100" dir="2700000" algn="tl">
                    <a:srgbClr val="000000">
                      <a:alpha val="43137"/>
                    </a:srgbClr>
                  </a:outerShdw>
                </a:effectLst>
                <a:latin typeface="Arial Narrow" pitchFamily="34" charset="0"/>
              </a:rPr>
              <a:t>attender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13:38 - The field is the world, and the good seed stands for the sons of the kingdom. The weeds are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sons of the evil one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88BDA51-B1A8-4241-9B43-FACC25F269A1}"/>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FD39A3B-3C7C-43C9-A75B-BF8F409379FB}"/>
              </a:ext>
            </a:extLst>
          </p:cNvPr>
          <p:cNvSpPr>
            <a:spLocks noGrp="1" noChangeArrowheads="1"/>
          </p:cNvSpPr>
          <p:nvPr>
            <p:ph idx="1"/>
          </p:nvPr>
        </p:nvSpPr>
        <p:spPr>
          <a:xfrm>
            <a:off x="457200" y="1066800"/>
            <a:ext cx="8229600" cy="4648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Cast: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enemy.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13:39 - . . . the enemy who sows them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is the devil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harvest is the end of the age, and the harvesters are angels. </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61A5D00-8D83-4AD5-9889-4D4FE8D62856}"/>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CEDD036-3303-4B1B-A59A-2E5B4F0724C6}"/>
              </a:ext>
            </a:extLst>
          </p:cNvPr>
          <p:cNvSpPr>
            <a:spLocks noGrp="1" noChangeArrowheads="1"/>
          </p:cNvSpPr>
          <p:nvPr>
            <p:ph idx="1"/>
          </p:nvPr>
        </p:nvSpPr>
        <p:spPr>
          <a:xfrm>
            <a:off x="457200" y="1066800"/>
            <a:ext cx="8229600" cy="4648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Cast: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harvest - </a:t>
            </a:r>
            <a:r>
              <a:rPr lang="en-US" sz="4400" b="1" u="sng" dirty="0">
                <a:solidFill>
                  <a:srgbClr val="990033"/>
                </a:solidFill>
                <a:effectLst>
                  <a:outerShdw blurRad="38100" dist="38100" dir="2700000" algn="tl">
                    <a:srgbClr val="000000">
                      <a:alpha val="43137"/>
                    </a:srgbClr>
                  </a:outerShdw>
                </a:effectLst>
                <a:latin typeface="Arial Narrow" pitchFamily="34" charset="0"/>
              </a:rPr>
              <a:t>the judgment day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13:39 - . . . the enemy who sows them is the devil. The harvest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end of the age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the harvesters are angels. </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05301E9-31FC-4AE1-9336-37295DB614F5}"/>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27DA8CE-8E60-4F3E-ADDF-11EC0267F47C}"/>
              </a:ext>
            </a:extLst>
          </p:cNvPr>
          <p:cNvSpPr>
            <a:spLocks noGrp="1" noChangeArrowheads="1"/>
          </p:cNvSpPr>
          <p:nvPr>
            <p:ph idx="1"/>
          </p:nvPr>
        </p:nvSpPr>
        <p:spPr>
          <a:xfrm>
            <a:off x="457200" y="1066800"/>
            <a:ext cx="8229600" cy="4648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Cast: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harvesters.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13:39 - . . . the enemy who sows them is the devil. The harvest is the end of the age, and the harvesters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are angels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2C0B414-50D5-4954-9B7C-2B214B12FA0C}"/>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38FF0D2-9BA7-4AD9-8C6B-D3C64E53E4F7}"/>
              </a:ext>
            </a:extLst>
          </p:cNvPr>
          <p:cNvSpPr>
            <a:spLocks noGrp="1" noChangeArrowheads="1"/>
          </p:cNvSpPr>
          <p:nvPr>
            <p:ph idx="1"/>
          </p:nvPr>
        </p:nvSpPr>
        <p:spPr>
          <a:xfrm>
            <a:off x="457200" y="1066800"/>
            <a:ext cx="8229600" cy="4648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What should you expect to see when a true conversion happens?</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31205CE-2E03-4056-AEBB-58AABC2FC1B4}"/>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C5BBDBE-1478-413E-908D-B12C37762FE4}"/>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At Your Conversion.</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6F0C047-98BF-4C49-94BA-0459C10407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2CCC798-5C6C-4FB9-8A96-334324FB04F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good seed.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13:24 - The kingdom of heaven is like a man who sowed good seed in his field.</a:t>
            </a:r>
          </a:p>
        </p:txBody>
      </p:sp>
      <p:sp>
        <p:nvSpPr>
          <p:cNvPr id="4" name="Rectangle 3">
            <a:extLst>
              <a:ext uri="{FF2B5EF4-FFF2-40B4-BE49-F238E27FC236}">
                <a16:creationId xmlns:a16="http://schemas.microsoft.com/office/drawing/2014/main" id="{FDE16B95-90BD-480B-A883-D2EBA58B07D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Your Conversion.</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370EC5B-5E98-4223-BA5A-B204A954327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4FCEAB7-BF80-429F-AE51-CEC15D1271D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good seed.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Are you truly obedient to 	God’s will?</a:t>
            </a:r>
          </a:p>
        </p:txBody>
      </p:sp>
      <p:sp>
        <p:nvSpPr>
          <p:cNvPr id="4" name="Rectangle 3">
            <a:extLst>
              <a:ext uri="{FF2B5EF4-FFF2-40B4-BE49-F238E27FC236}">
                <a16:creationId xmlns:a16="http://schemas.microsoft.com/office/drawing/2014/main" id="{5FA165F7-600E-4183-BF14-33797EC6424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Your Conversion.</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25281A4-7128-4DF4-B149-EA6B39B052D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8A90C58-343E-456F-A3AC-6FF5C24132AC}"/>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A.  The good seed.</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a.</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rPr>
              <a:t>Repentance</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rPr>
              <a:t>*</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you have a 		changed mind.</a:t>
            </a:r>
          </a:p>
          <a:p>
            <a:pPr marL="609600" indent="-609600" algn="just" eaLnBrk="1" hangingPunct="1">
              <a:buFont typeface="Wingdings 2" panose="05020102010507070707" pitchFamily="18" charset="2"/>
              <a:buNone/>
            </a:pPr>
            <a:r>
              <a:rPr lang="en-US" alt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Luke 13:3 - . . . unless you repent, you too will all perish.</a:t>
            </a:r>
          </a:p>
          <a:p>
            <a:pPr marL="609600" indent="-609600" algn="just" eaLnBrk="1" hangingPunct="1">
              <a:buFont typeface="Wingdings 2" panose="05020102010507070707" pitchFamily="18" charset="2"/>
              <a:buNone/>
            </a:pPr>
            <a:endParaRPr lang="en-US" alt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endParaRPr lang="en-US" alt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endParaRPr lang="en-US" alt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endParaRPr lang="en-US" alt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μετανοέω</a:t>
            </a:r>
            <a:endPar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F0443C7-AD3C-4209-BB85-6204F351593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Your Conversion.</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1E11659-08E8-44B9-A9EC-00646CBFBC6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6E6110C-8D7C-4836-A4EC-31AEA520E9D5}"/>
              </a:ext>
            </a:extLst>
          </p:cNvPr>
          <p:cNvSpPr>
            <a:spLocks noGrp="1" noChangeArrowheads="1"/>
          </p:cNvSpPr>
          <p:nvPr>
            <p:ph idx="1"/>
          </p:nvPr>
        </p:nvSpPr>
        <p:spPr>
          <a:xfrm>
            <a:off x="457200" y="1082675"/>
            <a:ext cx="8229600" cy="5775325"/>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A.  The good seed.</a:t>
            </a:r>
          </a:p>
          <a:p>
            <a:pPr marL="609600" indent="-609600" algn="just" eaLnBrk="1" hangingPunct="1">
              <a:buFont typeface="Wingdings 2" panose="05020102010507070707" pitchFamily="18" charset="2"/>
              <a:buNone/>
            </a:pP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b.</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rPr>
              <a:t>Confessed sin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rPr>
              <a:t>*</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admit sins 		before a holy God.</a:t>
            </a:r>
          </a:p>
          <a:p>
            <a:pPr marL="609600" indent="-609600" algn="just" eaLnBrk="1" hangingPunct="1">
              <a:buFont typeface="Wingdings 2" panose="05020102010507070707" pitchFamily="18" charset="2"/>
              <a:buNone/>
            </a:pPr>
            <a:r>
              <a:rPr lang="en-US" alt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John 1:9 - If we confess our sins, he is faithful and just and will forgive us our sins and purify us from all unrighteousness.</a:t>
            </a:r>
          </a:p>
          <a:p>
            <a:pPr marL="609600" indent="-609600" algn="just" eaLnBrk="1" hangingPunct="1">
              <a:buFont typeface="Wingdings 2" panose="05020102010507070707" pitchFamily="18" charset="2"/>
              <a:buNone/>
            </a:pPr>
            <a:endParaRPr lang="en-US" alt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endParaRPr lang="en-US" alt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ὁμολογω̂μεν τὰς ἁμαρτίας ἡμω̂ν</a:t>
            </a:r>
            <a:endPar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72FBA13-0977-49DD-B738-E6B7E225AD2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Your Conversion.</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F958D67-CD95-4B9D-8BD8-57B71460172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229FD65-BFD5-476F-B819-5DBCC05723CA}"/>
              </a:ext>
            </a:extLst>
          </p:cNvPr>
          <p:cNvSpPr>
            <a:spLocks noGrp="1" noChangeArrowheads="1"/>
          </p:cNvSpPr>
          <p:nvPr>
            <p:ph idx="1"/>
          </p:nvPr>
        </p:nvSpPr>
        <p:spPr>
          <a:xfrm>
            <a:off x="457200" y="1143000"/>
            <a:ext cx="8229600" cy="5715000"/>
          </a:xfrm>
        </p:spPr>
        <p:txBody>
          <a:bodyPr>
            <a:normAutofit lnSpcReduction="10000"/>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13:24-28</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told them another parable: “The kingdom of heaven is like a man who sowed good seed in his field.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while everyone was sleeping, his enemy came and sowed weeds among the wheat, and went away.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the wheat sprouted and formed heads, then the weeds also appeared. “The owner’s servants came to him and said, ‘Sir, didn’t you sow good seed in your field? Where then did the weeds come from?’ ”‘An enemy did this,’ he replied. “The servants asked him, ‘Do you want us to go and pull them up?’</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D65D2D3-1A98-48F8-BE0F-6DDB1C92F60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0E8A2B0-FE64-41CB-8A03-AD718DA3A757}"/>
              </a:ext>
            </a:extLst>
          </p:cNvPr>
          <p:cNvSpPr>
            <a:spLocks noGrp="1" noChangeArrowheads="1"/>
          </p:cNvSpPr>
          <p:nvPr>
            <p:ph idx="1"/>
          </p:nvPr>
        </p:nvSpPr>
        <p:spPr>
          <a:xfrm>
            <a:off x="457200" y="1082675"/>
            <a:ext cx="8229600" cy="5775325"/>
          </a:xfrm>
        </p:spPr>
        <p:txBody>
          <a:bodyPr>
            <a:normAutofit/>
          </a:bodyPr>
          <a:lstStyle/>
          <a:p>
            <a:pPr marL="609600" indent="-609600" algn="just" eaLnBrk="1" hangingPunct="1">
              <a:lnSpc>
                <a:spcPct val="90000"/>
              </a:lnSpc>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A.  The good seed.</a:t>
            </a:r>
          </a:p>
          <a:p>
            <a:pPr marL="609600" indent="-609600" algn="just" eaLnBrk="1" hangingPunct="1">
              <a:lnSpc>
                <a:spcPct val="90000"/>
              </a:lnSpc>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c.</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rPr>
              <a:t>The Good Confession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becomes the central focus 		of your testimony.</a:t>
            </a:r>
          </a:p>
          <a:p>
            <a:pPr marL="609600" indent="-609600" algn="just" eaLnBrk="1" hangingPunct="1">
              <a:lnSpc>
                <a:spcPct val="90000"/>
              </a:lnSpc>
              <a:buFont typeface="Wingdings 2" panose="05020102010507070707" pitchFamily="18" charset="2"/>
              <a:buNone/>
            </a:pPr>
            <a:r>
              <a:rPr lang="en-US" alt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Timothy 6:12-13 - Take hold of the eternal life to which you were called when </a:t>
            </a:r>
            <a:r>
              <a:rPr lang="en-US" altLang="en-US" sz="24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made your good confession in the presence of many witnesses</a:t>
            </a:r>
            <a:r>
              <a:rPr lang="en-US" alt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 . and of Christ Jesus, who while testifying before Pontius Pilate </a:t>
            </a:r>
            <a:r>
              <a:rPr lang="en-US" altLang="en-US" sz="24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made the good confession</a:t>
            </a:r>
            <a:r>
              <a:rPr lang="en-US" alt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 .</a:t>
            </a:r>
          </a:p>
          <a:p>
            <a:pPr marL="609600" indent="-609600" algn="just" eaLnBrk="1" hangingPunct="1">
              <a:lnSpc>
                <a:spcPct val="90000"/>
              </a:lnSpc>
              <a:buFont typeface="Wingdings 2" panose="05020102010507070707" pitchFamily="18" charset="2"/>
              <a:buNone/>
            </a:pPr>
            <a:endParaRPr lang="en-US" alt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hangingPunct="1">
              <a:lnSpc>
                <a:spcPct val="90000"/>
              </a:lnSpc>
              <a:buFont typeface="Wingdings 2" panose="05020102010507070707" pitchFamily="18" charset="2"/>
              <a:buNone/>
            </a:pPr>
            <a:endParaRPr lang="en-US" alt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hangingPunct="1">
              <a:lnSpc>
                <a:spcPct val="90000"/>
              </a:lnSpc>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τὴν καλὴν ὁμολογίαν</a:t>
            </a:r>
            <a:endPar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52A3D175-06AB-4DF3-ADC0-620DA670575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Your Conversion.</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7220E48-0A3E-4A09-AD1B-450610886C3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51E23BA-C71F-4004-AB29-EDF020D6EF6F}"/>
              </a:ext>
            </a:extLst>
          </p:cNvPr>
          <p:cNvSpPr>
            <a:spLocks noGrp="1" noChangeArrowheads="1"/>
          </p:cNvSpPr>
          <p:nvPr>
            <p:ph idx="1"/>
          </p:nvPr>
        </p:nvSpPr>
        <p:spPr>
          <a:xfrm>
            <a:off x="457200" y="1143000"/>
            <a:ext cx="8229600" cy="5715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A.  The good seed.</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d.</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rPr>
              <a:t>Baptism</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rPr>
              <a:t>*</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your life fits in 		with it’s symbolism.</a:t>
            </a:r>
          </a:p>
          <a:p>
            <a:pPr marL="609600" indent="-609600" algn="just" eaLnBrk="1" hangingPunct="1">
              <a:buFont typeface="Wingdings 2" panose="05020102010507070707" pitchFamily="18" charset="2"/>
              <a:buNone/>
            </a:pPr>
            <a:r>
              <a:rPr lang="en-US" alt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6:4 - We were therefore buried with him through baptism into death in order that, just as Christ was raised from the dead through the glory of the Father, </a:t>
            </a:r>
            <a:r>
              <a:rPr lang="en-US" altLang="en-US" sz="24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 too may live a new life</a:t>
            </a:r>
            <a:r>
              <a:rPr lang="en-US" alt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609600" indent="-609600" algn="just" eaLnBrk="1" hangingPunct="1">
              <a:buFont typeface="Wingdings 2" panose="05020102010507070707" pitchFamily="18" charset="2"/>
              <a:buNone/>
            </a:pPr>
            <a:endParaRPr lang="en-US" alt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endParaRPr lang="en-US" alt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endParaRPr lang="en-US" alt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βαπτίζω</a:t>
            </a:r>
            <a:endPar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E4E5C28D-BE51-4969-B648-FE138DA9575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Your Conversion.</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2ECDACF-AE24-46B2-B467-6135005B368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E08CAF6-6BAA-49A3-AF5C-0AE3B1BAC58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good seed.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does good seed do? It 	reproduces itself in abundance!</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02E2EF67-6987-4BB6-816C-9414EA6AAA8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Your Conversion.</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2D3F1B1-5FA9-471C-A8F8-156EAA61BD5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1394E09-2235-41EC-9827-B4E4A0A9864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weeds.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13:25 - But while everyone was sleeping, his enemy came and sowed weeds among the wheat, and went away.</a:t>
            </a:r>
          </a:p>
        </p:txBody>
      </p:sp>
      <p:sp>
        <p:nvSpPr>
          <p:cNvPr id="4" name="Rectangle 3">
            <a:extLst>
              <a:ext uri="{FF2B5EF4-FFF2-40B4-BE49-F238E27FC236}">
                <a16:creationId xmlns:a16="http://schemas.microsoft.com/office/drawing/2014/main" id="{AC3636A3-3262-4349-BC7D-44A085A9F4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Your Conversion.</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FE4AAF5-AA33-4B2C-B287-BA71969DA09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7DA1653-D316-423F-BFEF-A6DAE51EBDC1}"/>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B.  The weeds.</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1.</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rPr>
              <a:t>Weeds</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rPr>
              <a:t>*</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the “bearded 	darnel”, poisonous rye.</a:t>
            </a:r>
          </a:p>
          <a:p>
            <a:pPr marL="609600" indent="-609600" algn="just" eaLnBrk="1" hangingPunct="1">
              <a:buFont typeface="Wingdings 2" panose="05020102010507070707" pitchFamily="18" charset="2"/>
              <a:buNone/>
            </a:pPr>
            <a:endPar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endParaRPr>
          </a:p>
          <a:p>
            <a:pPr marL="609600" indent="-609600" algn="just" eaLnBrk="1" hangingPunct="1">
              <a:buFont typeface="Wingdings 2" panose="05020102010507070707" pitchFamily="18" charset="2"/>
              <a:buNone/>
            </a:pPr>
            <a:endPar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endParaRPr>
          </a:p>
          <a:p>
            <a:pPr marL="609600" indent="-609600" algn="just" eaLnBrk="1" hangingPunct="1">
              <a:buFont typeface="Wingdings 2" panose="05020102010507070707" pitchFamily="18" charset="2"/>
              <a:buNone/>
            </a:pPr>
            <a:endPar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ζιζάνιον</a:t>
            </a:r>
            <a:endParaRPr lang="en-US" altLang="en-US" sz="2800" b="1">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57D13F84-73AC-4F19-B522-26606820ECB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Your Conversion.</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EB52D25-767D-4329-87D1-E333F1923F7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650624F-8EEC-469F-A096-943CEB652A36}"/>
              </a:ext>
            </a:extLst>
          </p:cNvPr>
          <p:cNvSpPr>
            <a:spLocks noGrp="1" noChangeArrowheads="1"/>
          </p:cNvSpPr>
          <p:nvPr>
            <p:ph idx="1"/>
          </p:nvPr>
        </p:nvSpPr>
        <p:spPr>
          <a:xfrm>
            <a:off x="457200" y="1143000"/>
            <a:ext cx="8229600" cy="5715000"/>
          </a:xfrm>
        </p:spPr>
        <p:txBody>
          <a:bodyPr>
            <a:normAutofit/>
          </a:bodyPr>
          <a:lstStyle/>
          <a:p>
            <a:pPr marL="609600" indent="-609600" algn="just" eaLnBrk="1" hangingPunct="1">
              <a:lnSpc>
                <a:spcPct val="90000"/>
              </a:lnSpc>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B.  The weeds.</a:t>
            </a:r>
          </a:p>
          <a:p>
            <a:pPr marL="609600" indent="-609600" algn="just" eaLnBrk="1" hangingPunct="1">
              <a:lnSpc>
                <a:spcPct val="90000"/>
              </a:lnSpc>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1.</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rPr>
              <a:t>Weeds</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rPr>
              <a:t>*</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the “bearded 	darnel”, poisonous rye.</a:t>
            </a:r>
          </a:p>
          <a:p>
            <a:pPr marL="609600" indent="-609600" algn="just">
              <a:lnSpc>
                <a:spcPct val="90000"/>
              </a:lnSpc>
              <a:buFont typeface="Wingdings 2" panose="05020102010507070707" pitchFamily="18" charset="2"/>
              <a:buNone/>
            </a:pPr>
            <a:r>
              <a:rPr lang="en-US" alt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12:1-2 - Therefore, I urge you, brothers, in view of God’s mercy, </a:t>
            </a:r>
            <a:r>
              <a:rPr lang="en-US" altLang="en-US" sz="24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offer your bodies as living sacrifices</a:t>
            </a:r>
            <a:r>
              <a:rPr lang="en-US" alt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holy and pleasing to God — </a:t>
            </a:r>
            <a:r>
              <a:rPr lang="en-US" altLang="en-US" sz="24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this is your spiritual act of worship</a:t>
            </a:r>
            <a:r>
              <a:rPr lang="en-US" alt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Do not conform any longer to the pattern of this world, but be transformed by the renewing of your mind. Then you will be able to test and approve what God’s will is — his good, pleasing and perfect will. </a:t>
            </a:r>
          </a:p>
          <a:p>
            <a:pPr marL="609600" indent="-609600" algn="just">
              <a:lnSpc>
                <a:spcPct val="90000"/>
              </a:lnSpc>
              <a:buFont typeface="Wingdings 2" panose="05020102010507070707" pitchFamily="18" charset="2"/>
              <a:buNone/>
            </a:pPr>
            <a:endParaRPr lang="en-US" alt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a:lnSpc>
                <a:spcPct val="90000"/>
              </a:lnSpc>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ζιζάνιον</a:t>
            </a:r>
            <a:endPar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A1A6605-011A-4AA9-84D1-CDACA2FBFBD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Your Conversion.</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92E9510-4837-40AE-95F9-0715764ADDD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04395C2-1CEC-4434-BE11-0F1A6BD18E98}"/>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lnSpc>
                <a:spcPct val="90000"/>
              </a:lnSpc>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B.  The weeds.</a:t>
            </a:r>
          </a:p>
          <a:p>
            <a:pPr marL="609600" indent="-609600" algn="just" eaLnBrk="1" hangingPunct="1">
              <a:lnSpc>
                <a:spcPct val="90000"/>
              </a:lnSpc>
              <a:buFont typeface="Wingdings 2" panose="05020102010507070707" pitchFamily="18" charset="2"/>
              <a:buNone/>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1.</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rPr>
              <a:t>Weeds</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chemeClr val="tx1"/>
                </a:solidFill>
                <a:effectLst>
                  <a:outerShdw blurRad="38100" dist="38100" dir="2700000" algn="tl">
                    <a:srgbClr val="000000">
                      <a:alpha val="43137"/>
                    </a:srgbClr>
                  </a:outerShdw>
                </a:effectLst>
                <a:latin typeface="Arial Narrow" panose="020B0606020202030204" pitchFamily="34" charset="0"/>
              </a:rPr>
              <a:t>*</a:t>
            </a:r>
            <a:r>
              <a:rPr lang="en-US" altLang="en-US" sz="4400" b="1">
                <a:solidFill>
                  <a:srgbClr val="C00000"/>
                </a:solidFill>
                <a:effectLst>
                  <a:outerShdw blurRad="38100" dist="38100" dir="2700000" algn="tl">
                    <a:srgbClr val="000000">
                      <a:alpha val="43137"/>
                    </a:srgbClr>
                  </a:outerShdw>
                </a:effectLst>
                <a:latin typeface="Arial Narrow" panose="020B0606020202030204" pitchFamily="34" charset="0"/>
              </a:rPr>
              <a:t> </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the “bearded 	darnel”, poisonous rye.</a:t>
            </a:r>
          </a:p>
          <a:p>
            <a:pPr marL="609600" indent="-609600" algn="just">
              <a:lnSpc>
                <a:spcPct val="90000"/>
              </a:lnSpc>
              <a:buFont typeface="Wingdings 2" panose="05020102010507070707" pitchFamily="18" charset="2"/>
              <a:buNone/>
            </a:pPr>
            <a:r>
              <a:rPr lang="en-US" alt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James 2:14-17 - What good is it, my brothers, if a man claims to have faith but has no deeds? Can such faith save him? Suppose a brother or sister is without clothes and daily food. If one of you says to him, “Go, I wish you well; keep warm and well fed,” but does nothing about his physical needs, what good is it? In the same way, </a:t>
            </a:r>
            <a:r>
              <a:rPr lang="en-US" altLang="en-US" sz="24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faith by itself, if it is not accompanied by action, is dead</a:t>
            </a:r>
            <a:r>
              <a:rPr lang="en-US" alt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609600" indent="-609600" algn="just">
              <a:lnSpc>
                <a:spcPct val="90000"/>
              </a:lnSpc>
              <a:buFont typeface="Wingdings 2" panose="05020102010507070707" pitchFamily="18" charset="2"/>
              <a:buNone/>
            </a:pPr>
            <a:endParaRPr lang="en-US" altLang="en-US" sz="24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a:lnSpc>
                <a:spcPct val="90000"/>
              </a:lnSpc>
              <a:buFont typeface="Wingdings 2" panose="05020102010507070707" pitchFamily="18" charset="2"/>
              <a:buNone/>
            </a:pPr>
            <a:r>
              <a:rPr lang="en-US"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Segoe UI Symbol" panose="020B0502040204020203" pitchFamily="34" charset="0"/>
              </a:rPr>
              <a:t>ζιζάνιον</a:t>
            </a:r>
            <a:endPar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E0B4A549-5D82-4863-9746-51AE6596B50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Your Conversion.</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28C883C-DF3B-4A51-A0D2-C2A030F4FE9C}"/>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0605D37-55B1-4F4B-957B-CCE52ECE89FE}"/>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At Your Conversion.</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During Your Life.</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F935901-68E8-4766-9532-DF21926381C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4DA250C-8F88-495A-9DBE-79E4113D6011}"/>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good seed always </a:t>
            </a:r>
            <a:r>
              <a:rPr lang="en-US" sz="4400" b="1" u="sng" dirty="0">
                <a:solidFill>
                  <a:srgbClr val="990033"/>
                </a:solidFill>
                <a:effectLst>
                  <a:outerShdw blurRad="38100" dist="38100" dir="2700000" algn="tl">
                    <a:srgbClr val="000000">
                      <a:alpha val="43137"/>
                    </a:srgbClr>
                  </a:outerShdw>
                </a:effectLst>
                <a:latin typeface="Arial Narrow" pitchFamily="34" charset="0"/>
              </a:rPr>
              <a:t>bears</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fruit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13:26 - When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wheat sprouted and formed heads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then the weeds also appeared.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13:8 - </a:t>
            </a:r>
            <a:r>
              <a:rPr lang="en-US" sz="2800" baseline="30000" dirty="0">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Still other seed fell on good soil, where it produced a crop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 hundred, sixty or thirty times what was sown</a:t>
            </a:r>
            <a:r>
              <a:rPr lang="en-US" sz="2800" dirty="0">
                <a:latin typeface="Arial" pitchFamily="34" charset="0"/>
                <a:cs typeface="Arial"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6A7E52DD-E903-4EF2-9DC2-C900C5E66AC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During Your Life.</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061D334-B287-45A8-9725-6BCAF074375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DB7C1BB-CE14-46E6-9A62-2CD0EFFD62F0}"/>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good seed always </a:t>
            </a:r>
            <a:r>
              <a:rPr lang="en-US" sz="4400" b="1" u="sng" dirty="0">
                <a:solidFill>
                  <a:srgbClr val="990033"/>
                </a:solidFill>
                <a:effectLst>
                  <a:outerShdw blurRad="38100" dist="38100" dir="2700000" algn="tl">
                    <a:srgbClr val="000000">
                      <a:alpha val="43137"/>
                    </a:srgbClr>
                  </a:outerShdw>
                </a:effectLst>
                <a:latin typeface="Arial Narrow" pitchFamily="34" charset="0"/>
              </a:rPr>
              <a:t>bears</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fruit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fruit of Christian </a:t>
            </a:r>
            <a:r>
              <a:rPr lang="en-US" sz="4400" b="1" u="sng" dirty="0">
                <a:solidFill>
                  <a:srgbClr val="990033"/>
                </a:solidFill>
                <a:effectLst>
                  <a:outerShdw blurRad="38100" dist="38100" dir="2700000" algn="tl">
                    <a:srgbClr val="000000">
                      <a:alpha val="43137"/>
                    </a:srgbClr>
                  </a:outerShdw>
                </a:effectLst>
                <a:latin typeface="Arial Narrow" pitchFamily="34" charset="0"/>
              </a:rPr>
              <a:t>growth</a:t>
            </a:r>
            <a:r>
              <a:rPr lang="en-US" sz="4400" b="1" dirty="0">
                <a:solidFill>
                  <a:srgbClr val="990033"/>
                </a:solidFill>
                <a:effectLst>
                  <a:outerShdw blurRad="38100" dist="38100" dir="2700000" algn="tl">
                    <a:srgbClr val="000000">
                      <a:alpha val="43137"/>
                    </a:srgbClr>
                  </a:outerShdw>
                </a:effectLst>
                <a:latin typeface="Arial Narrow" pitchFamily="34" charset="0"/>
              </a:rPr>
              <a:t> = 	active resistance against Satan.</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D5F88025-0BBC-4980-BCF9-FBBB89A49E4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During Your Life.</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B6E8379-3A5B-42F3-9550-CE800E27DAF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FBC025B-BF97-4956-BED6-5757ADA2894D}"/>
              </a:ext>
            </a:extLst>
          </p:cNvPr>
          <p:cNvSpPr>
            <a:spLocks noGrp="1" noChangeArrowheads="1"/>
          </p:cNvSpPr>
          <p:nvPr>
            <p:ph idx="1"/>
          </p:nvPr>
        </p:nvSpPr>
        <p:spPr>
          <a:xfrm>
            <a:off x="457200" y="1143000"/>
            <a:ext cx="8229600" cy="5715000"/>
          </a:xfrm>
        </p:spPr>
        <p:txBody>
          <a:bodyPr>
            <a:normAutofit/>
          </a:bodyPr>
          <a:lstStyle/>
          <a:p>
            <a:pPr>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13:29-30</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 he answered, ‘because while you are pulling the weeds, you may root up the wheat with them. Let both grow together until the harvest. At that time I will tell the harvesters: First collect the weeds and tie them in bundles to be burned; then gather the wheat and bring it into my barn.’”</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1CAA6C0-391E-415E-8011-FCEC23C5E65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F709BBB-DB09-4DF7-AB31-FC31FE25DB63}"/>
              </a:ext>
            </a:extLst>
          </p:cNvPr>
          <p:cNvSpPr>
            <a:spLocks noGrp="1" noChangeArrowheads="1"/>
          </p:cNvSpPr>
          <p:nvPr>
            <p:ph idx="1"/>
          </p:nvPr>
        </p:nvSpPr>
        <p:spPr>
          <a:xfrm>
            <a:off x="457200" y="1066800"/>
            <a:ext cx="8229600" cy="5791200"/>
          </a:xfrm>
        </p:spPr>
        <p:txBody>
          <a:bodyPr>
            <a:normAutofit fontScale="92500"/>
          </a:bodyPr>
          <a:lstStyle/>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6:13-17 - Therefore put on the full armor of God, so that when the day of evil comes, you may be able to stand your ground, and after you have done everything, to stand. Stand firm then, with the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belt of truth</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buckled around your waist, with the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breastplate of righteousness</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in place, and with your feet fitted with the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readiness that comes from the gospel of peace</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In addition to all this, take up the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shield of faith</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which you can extinguish all the flaming arrows of the evil one. Take the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helmet of salvation</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the sword of the Spirit, which is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word of God</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E0B606D2-86DF-429A-BD88-EDEA414A931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During Your Life.</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3C6A752-A129-4B01-AE82-A17F1FCA2E4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27BFD92-4948-4550-A449-C92B20BCABD4}"/>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good seed always </a:t>
            </a:r>
            <a:r>
              <a:rPr lang="en-US" sz="4400" b="1" u="sng" dirty="0">
                <a:solidFill>
                  <a:srgbClr val="990033"/>
                </a:solidFill>
                <a:effectLst>
                  <a:outerShdw blurRad="38100" dist="38100" dir="2700000" algn="tl">
                    <a:srgbClr val="000000">
                      <a:alpha val="43137"/>
                    </a:srgbClr>
                  </a:outerShdw>
                </a:effectLst>
                <a:latin typeface="Arial Narrow" pitchFamily="34" charset="0"/>
              </a:rPr>
              <a:t>bears</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fruit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fruit of Christian </a:t>
            </a:r>
            <a:r>
              <a:rPr lang="en-US" sz="4400" b="1" u="sng" dirty="0">
                <a:solidFill>
                  <a:srgbClr val="990033"/>
                </a:solidFill>
                <a:effectLst>
                  <a:outerShdw blurRad="38100" dist="38100" dir="2700000" algn="tl">
                    <a:srgbClr val="000000">
                      <a:alpha val="43137"/>
                    </a:srgbClr>
                  </a:outerShdw>
                </a:effectLst>
                <a:latin typeface="Arial Narrow" pitchFamily="34" charset="0"/>
              </a:rPr>
              <a:t>growth</a:t>
            </a:r>
            <a:r>
              <a:rPr lang="en-US" sz="4400" b="1" dirty="0">
                <a:solidFill>
                  <a:srgbClr val="990033"/>
                </a:solidFill>
                <a:effectLst>
                  <a:outerShdw blurRad="38100" dist="38100" dir="2700000" algn="tl">
                    <a:srgbClr val="000000">
                      <a:alpha val="43137"/>
                    </a:srgbClr>
                  </a:outerShdw>
                </a:effectLst>
                <a:latin typeface="Arial Narrow" pitchFamily="34" charset="0"/>
              </a:rPr>
              <a:t> = 	active resistance against Satan.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fruit of Christian </a:t>
            </a:r>
            <a:r>
              <a:rPr lang="en-US" sz="4400" b="1" u="sng" dirty="0">
                <a:solidFill>
                  <a:srgbClr val="990033"/>
                </a:solidFill>
                <a:effectLst>
                  <a:outerShdw blurRad="38100" dist="38100" dir="2700000" algn="tl">
                    <a:srgbClr val="000000">
                      <a:alpha val="43137"/>
                    </a:srgbClr>
                  </a:outerShdw>
                </a:effectLst>
                <a:latin typeface="Arial Narrow" pitchFamily="34" charset="0"/>
              </a:rPr>
              <a:t>testimony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3:15 - Always be prepared to give an answer to everyone who asks you to give the reason for the hope that you have.</a:t>
            </a:r>
          </a:p>
        </p:txBody>
      </p:sp>
      <p:sp>
        <p:nvSpPr>
          <p:cNvPr id="4" name="Rectangle 3">
            <a:extLst>
              <a:ext uri="{FF2B5EF4-FFF2-40B4-BE49-F238E27FC236}">
                <a16:creationId xmlns:a16="http://schemas.microsoft.com/office/drawing/2014/main" id="{DAAB1545-C898-4E1E-ABD3-746977CF23DC}"/>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During Your Life.</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FF7D9EC-4E20-473A-BAEB-145BADC517B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22A9F5C-9833-4074-8424-BCF4EDBFB90B}"/>
              </a:ext>
            </a:extLst>
          </p:cNvPr>
          <p:cNvSpPr>
            <a:spLocks noGrp="1" noChangeArrowheads="1"/>
          </p:cNvSpPr>
          <p:nvPr>
            <p:ph idx="1"/>
          </p:nvPr>
        </p:nvSpPr>
        <p:spPr>
          <a:xfrm>
            <a:off x="457200" y="1066800"/>
            <a:ext cx="82296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good seed always </a:t>
            </a:r>
            <a:r>
              <a:rPr lang="en-US" sz="4400" b="1" u="sng" dirty="0">
                <a:solidFill>
                  <a:srgbClr val="990033"/>
                </a:solidFill>
                <a:effectLst>
                  <a:outerShdw blurRad="38100" dist="38100" dir="2700000" algn="tl">
                    <a:srgbClr val="000000">
                      <a:alpha val="43137"/>
                    </a:srgbClr>
                  </a:outerShdw>
                </a:effectLst>
                <a:latin typeface="Arial Narrow" pitchFamily="34" charset="0"/>
              </a:rPr>
              <a:t>bears</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fruit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fruit of Christian </a:t>
            </a:r>
            <a:r>
              <a:rPr lang="en-US" sz="4400" b="1" u="sng" dirty="0">
                <a:solidFill>
                  <a:srgbClr val="990033"/>
                </a:solidFill>
                <a:effectLst>
                  <a:outerShdw blurRad="38100" dist="38100" dir="2700000" algn="tl">
                    <a:srgbClr val="000000">
                      <a:alpha val="43137"/>
                    </a:srgbClr>
                  </a:outerShdw>
                </a:effectLst>
                <a:latin typeface="Arial Narrow" pitchFamily="34" charset="0"/>
              </a:rPr>
              <a:t>growth</a:t>
            </a:r>
            <a:r>
              <a:rPr lang="en-US" sz="4400" b="1" dirty="0">
                <a:solidFill>
                  <a:srgbClr val="990033"/>
                </a:solidFill>
                <a:effectLst>
                  <a:outerShdw blurRad="38100" dist="38100" dir="2700000" algn="tl">
                    <a:srgbClr val="000000">
                      <a:alpha val="43137"/>
                    </a:srgbClr>
                  </a:outerShdw>
                </a:effectLst>
                <a:latin typeface="Arial Narrow" pitchFamily="34" charset="0"/>
              </a:rPr>
              <a:t> = 	active resistance against Satan.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fruit of Christian </a:t>
            </a:r>
            <a:r>
              <a:rPr lang="en-US" sz="4400" b="1" u="sng" dirty="0">
                <a:solidFill>
                  <a:srgbClr val="990033"/>
                </a:solidFill>
                <a:effectLst>
                  <a:outerShdw blurRad="38100" dist="38100" dir="2700000" algn="tl">
                    <a:srgbClr val="000000">
                      <a:alpha val="43137"/>
                    </a:srgbClr>
                  </a:outerShdw>
                </a:effectLst>
                <a:latin typeface="Arial Narrow" pitchFamily="34" charset="0"/>
              </a:rPr>
              <a:t>testimony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4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Matthew 25:31-46</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08F9A8F1-B719-4764-9DD7-B9B21FAEA59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During Your Life.</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FC93D7F-C551-48A8-88B0-85996074169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51277DA-D6AE-482E-8536-377314623EA1}"/>
              </a:ext>
            </a:extLst>
          </p:cNvPr>
          <p:cNvSpPr>
            <a:spLocks noGrp="1" noChangeArrowheads="1"/>
          </p:cNvSpPr>
          <p:nvPr>
            <p:ph idx="1"/>
          </p:nvPr>
        </p:nvSpPr>
        <p:spPr>
          <a:xfrm>
            <a:off x="457200" y="1066800"/>
            <a:ext cx="82296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good seed always </a:t>
            </a:r>
            <a:r>
              <a:rPr lang="en-US" sz="4400" b="1" u="sng" dirty="0">
                <a:solidFill>
                  <a:srgbClr val="990033"/>
                </a:solidFill>
                <a:effectLst>
                  <a:outerShdw blurRad="38100" dist="38100" dir="2700000" algn="tl">
                    <a:srgbClr val="000000">
                      <a:alpha val="43137"/>
                    </a:srgbClr>
                  </a:outerShdw>
                </a:effectLst>
                <a:latin typeface="Arial Narrow" pitchFamily="34" charset="0"/>
              </a:rPr>
              <a:t>bears</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fruit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fruit of Christian </a:t>
            </a:r>
            <a:r>
              <a:rPr lang="en-US" sz="4400" b="1" u="sng" dirty="0">
                <a:solidFill>
                  <a:srgbClr val="990033"/>
                </a:solidFill>
                <a:effectLst>
                  <a:outerShdw blurRad="38100" dist="38100" dir="2700000" algn="tl">
                    <a:srgbClr val="000000">
                      <a:alpha val="43137"/>
                    </a:srgbClr>
                  </a:outerShdw>
                </a:effectLst>
                <a:latin typeface="Arial Narrow" pitchFamily="34" charset="0"/>
              </a:rPr>
              <a:t>growth</a:t>
            </a:r>
            <a:r>
              <a:rPr lang="en-US" sz="4400" b="1" dirty="0">
                <a:solidFill>
                  <a:srgbClr val="990033"/>
                </a:solidFill>
                <a:effectLst>
                  <a:outerShdw blurRad="38100" dist="38100" dir="2700000" algn="tl">
                    <a:srgbClr val="000000">
                      <a:alpha val="43137"/>
                    </a:srgbClr>
                  </a:outerShdw>
                </a:effectLst>
                <a:latin typeface="Arial Narrow" pitchFamily="34" charset="0"/>
              </a:rPr>
              <a:t> = 	active resistance against Satan.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fruit of Christian </a:t>
            </a:r>
            <a:r>
              <a:rPr lang="en-US" sz="4400" b="1" u="sng" dirty="0">
                <a:solidFill>
                  <a:srgbClr val="990033"/>
                </a:solidFill>
                <a:effectLst>
                  <a:outerShdw blurRad="38100" dist="38100" dir="2700000" algn="tl">
                    <a:srgbClr val="000000">
                      <a:alpha val="43137"/>
                    </a:srgbClr>
                  </a:outerShdw>
                </a:effectLst>
                <a:latin typeface="Arial Narrow" pitchFamily="34" charset="0"/>
              </a:rPr>
              <a:t>testimony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The fruit of the </a:t>
            </a:r>
            <a:r>
              <a:rPr lang="en-US" sz="4400" b="1" u="sng" dirty="0">
                <a:solidFill>
                  <a:srgbClr val="990033"/>
                </a:solidFill>
                <a:effectLst>
                  <a:outerShdw blurRad="38100" dist="38100" dir="2700000" algn="tl">
                    <a:srgbClr val="000000">
                      <a:alpha val="43137"/>
                    </a:srgbClr>
                  </a:outerShdw>
                </a:effectLst>
                <a:latin typeface="Arial Narrow" pitchFamily="34" charset="0"/>
              </a:rPr>
              <a:t>Spirit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lnSpc>
                <a:spcPct val="110000"/>
              </a:lnSpc>
              <a:spcAft>
                <a:spcPts val="0"/>
              </a:spcAf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5:22-23 - But the fruit of the Spirit is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love, joy, peace, patience, kindness, goodness, faithfulness, </a:t>
            </a:r>
            <a:r>
              <a:rPr lang="en-US" sz="2400" b="1" u="sng"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gentleness and self-control</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Against such things there is no law.</a:t>
            </a:r>
          </a:p>
        </p:txBody>
      </p:sp>
      <p:sp>
        <p:nvSpPr>
          <p:cNvPr id="4" name="Rectangle 3">
            <a:extLst>
              <a:ext uri="{FF2B5EF4-FFF2-40B4-BE49-F238E27FC236}">
                <a16:creationId xmlns:a16="http://schemas.microsoft.com/office/drawing/2014/main" id="{E3764C57-BE06-403B-86C6-45E0F6C9F34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During Your Life.</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A22457A-19FD-4245-AA9B-0CE98614CED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C92B77-68D1-43F4-9E56-F138F4D757E2}"/>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good seed always </a:t>
            </a:r>
            <a:r>
              <a:rPr lang="en-US" sz="4400" b="1" u="sng" dirty="0">
                <a:solidFill>
                  <a:srgbClr val="990033"/>
                </a:solidFill>
                <a:effectLst>
                  <a:outerShdw blurRad="38100" dist="38100" dir="2700000" algn="tl">
                    <a:srgbClr val="000000">
                      <a:alpha val="43137"/>
                    </a:srgbClr>
                  </a:outerShdw>
                </a:effectLst>
                <a:latin typeface="Arial Narrow" pitchFamily="34" charset="0"/>
              </a:rPr>
              <a:t>bears</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fruit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weeds just </a:t>
            </a:r>
            <a:r>
              <a:rPr lang="en-US" sz="4400" b="1" u="sng" dirty="0">
                <a:solidFill>
                  <a:srgbClr val="990033"/>
                </a:solidFill>
                <a:effectLst>
                  <a:outerShdw blurRad="38100" dist="38100" dir="2700000" algn="tl">
                    <a:srgbClr val="000000">
                      <a:alpha val="43137"/>
                    </a:srgbClr>
                  </a:outerShdw>
                </a:effectLst>
                <a:latin typeface="Arial Narrow" pitchFamily="34" charset="0"/>
              </a:rPr>
              <a:t>appear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13:26 - When the wheat sprouted and formed heads, then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weeds also appeared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B8421D4C-3A44-4D75-BE13-CBA95F0BE3F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During Your Life.</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41D08CF-C0E4-49C6-BB3E-566176389D9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B41BB3C-0ED0-4C8F-B21F-EC6AF3C810EB}"/>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weeds just </a:t>
            </a:r>
            <a:r>
              <a:rPr lang="en-US" sz="4400" b="1" u="sng" dirty="0">
                <a:solidFill>
                  <a:srgbClr val="990033"/>
                </a:solidFill>
                <a:effectLst>
                  <a:outerShdw blurRad="38100" dist="38100" dir="2700000" algn="tl">
                    <a:srgbClr val="000000">
                      <a:alpha val="43137"/>
                    </a:srgbClr>
                  </a:outerShdw>
                </a:effectLst>
                <a:latin typeface="Arial Narrow" pitchFamily="34" charset="0"/>
              </a:rPr>
              <a:t>appear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One of Satan’s purposes is to encourage church </a:t>
            </a:r>
            <a:r>
              <a:rPr lang="en-US" sz="4400" b="1" dirty="0" err="1">
                <a:solidFill>
                  <a:srgbClr val="990033"/>
                </a:solidFill>
                <a:effectLst>
                  <a:outerShdw blurRad="38100" dist="38100" dir="2700000" algn="tl">
                    <a:srgbClr val="000000">
                      <a:alpha val="43137"/>
                    </a:srgbClr>
                  </a:outerShdw>
                </a:effectLst>
                <a:latin typeface="Arial Narrow" pitchFamily="34" charset="0"/>
              </a:rPr>
              <a:t>attenders</a:t>
            </a:r>
            <a:r>
              <a:rPr lang="en-US" sz="4400" b="1" dirty="0">
                <a:solidFill>
                  <a:srgbClr val="990033"/>
                </a:solidFill>
                <a:effectLst>
                  <a:outerShdw blurRad="38100" dist="38100" dir="2700000" algn="tl">
                    <a:srgbClr val="000000">
                      <a:alpha val="43137"/>
                    </a:srgbClr>
                  </a:outerShdw>
                </a:effectLst>
                <a:latin typeface="Arial Narrow" pitchFamily="34" charset="0"/>
              </a:rPr>
              <a:t> to remain untransformed.</a:t>
            </a:r>
          </a:p>
        </p:txBody>
      </p:sp>
      <p:sp>
        <p:nvSpPr>
          <p:cNvPr id="4" name="Rectangle 3">
            <a:extLst>
              <a:ext uri="{FF2B5EF4-FFF2-40B4-BE49-F238E27FC236}">
                <a16:creationId xmlns:a16="http://schemas.microsoft.com/office/drawing/2014/main" id="{EDA50684-EC46-46A3-8729-6529F8235A7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During Your Life.</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2E3D0F7-3275-411E-8915-B61BB8571A6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0951260-333B-49A5-BDD4-21AD2AAD8833}"/>
              </a:ext>
            </a:extLst>
          </p:cNvPr>
          <p:cNvSpPr>
            <a:spLocks noGrp="1" noChangeArrowheads="1"/>
          </p:cNvSpPr>
          <p:nvPr>
            <p:ph idx="1"/>
          </p:nvPr>
        </p:nvSpPr>
        <p:spPr>
          <a:xfrm>
            <a:off x="457200" y="1066800"/>
            <a:ext cx="8229600" cy="53340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13:28-29 - “The servants asked him, ‘Do you want us to go and pull them up?’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 he answered,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because while you are pulling the weeds, you may root up the wheat with them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AAA20FAF-DC06-4574-A3B5-C1809844489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During Your Life.</a:t>
            </a:r>
            <a:endParaRPr lang="en-US"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200481A-A03F-4415-832D-5DE620F9633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CE0ECD-A506-4544-8545-B5D84BFE64DA}"/>
              </a:ext>
            </a:extLst>
          </p:cNvPr>
          <p:cNvSpPr>
            <a:spLocks noGrp="1" noChangeArrowheads="1"/>
          </p:cNvSpPr>
          <p:nvPr>
            <p:ph idx="1"/>
          </p:nvPr>
        </p:nvSpPr>
        <p:spPr>
          <a:xfrm>
            <a:off x="457200" y="1066800"/>
            <a:ext cx="8229600" cy="53340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13:28-29 - “The servants asked him, ‘Do you want us to go and pull them up?’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 he answered,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because while you are pulling the weeds, you may root up the wheat with them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13:30 -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Let both grow together until the harvest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that time I will tell the harvesters: First collect the weeds and tie them in bundles to be burned; then gather the wheat and bring it into my barn.</a:t>
            </a:r>
          </a:p>
        </p:txBody>
      </p:sp>
      <p:sp>
        <p:nvSpPr>
          <p:cNvPr id="4" name="Rectangle 3">
            <a:extLst>
              <a:ext uri="{FF2B5EF4-FFF2-40B4-BE49-F238E27FC236}">
                <a16:creationId xmlns:a16="http://schemas.microsoft.com/office/drawing/2014/main" id="{E567EAB1-E91E-423E-A39D-E44E0371AE1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During Your Life.</a:t>
            </a:r>
            <a:endParaRPr lang="en-US" dirty="0"/>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1AD212-2E14-4025-8E5C-9B5C02F3583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4F93E0F-42B4-4041-B0C4-A997BB2F5767}"/>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weeds just </a:t>
            </a:r>
            <a:r>
              <a:rPr lang="en-US" sz="4400" b="1" u="sng" dirty="0">
                <a:solidFill>
                  <a:srgbClr val="990033"/>
                </a:solidFill>
                <a:effectLst>
                  <a:outerShdw blurRad="38100" dist="38100" dir="2700000" algn="tl">
                    <a:srgbClr val="000000">
                      <a:alpha val="43137"/>
                    </a:srgbClr>
                  </a:outerShdw>
                </a:effectLst>
                <a:latin typeface="Arial Narrow" pitchFamily="34" charset="0"/>
              </a:rPr>
              <a:t>appear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What is your responsibility towards hypocrites in your church?</a:t>
            </a:r>
          </a:p>
        </p:txBody>
      </p:sp>
      <p:sp>
        <p:nvSpPr>
          <p:cNvPr id="4" name="Rectangle 3">
            <a:extLst>
              <a:ext uri="{FF2B5EF4-FFF2-40B4-BE49-F238E27FC236}">
                <a16:creationId xmlns:a16="http://schemas.microsoft.com/office/drawing/2014/main" id="{8EC1288D-C67B-4BBE-AAD0-FC07B0244A3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During Your Life.</a:t>
            </a:r>
            <a:endParaRPr lang="en-US" dirty="0"/>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95110DA-6822-4FE3-8B7E-2FB914C25B7E}"/>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9E3CCB7-D58B-4E94-93E7-F922EB10F36D}"/>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At Your Conversion.</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During Your Life.</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When the Judgment Comes.</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2AA9208-9FEA-4A82-A0A6-C35EA3F4BDD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7C055E7-54CC-4EF5-A4C3-3F53FC175BD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13:36-39</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Then he left the crowd and went into the house. His disciples came to him and said, “Explain to us the parable of the weeds in the field.” He answered, “The one who sowed the good seed is the Son of Man. The field is the world, and the good seed stands for the sons of the kingdom. The weeds are the sons of the evil one, and the enemy who sows them is the devil. The harvest is the end of the age, and the harvesters are angels.</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4C7F308-3D1C-4860-856A-905D03AA10E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F0222BA-35DE-46C3-8FA9-086877CDC493}"/>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weeds are gathered and burned.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13:42 - They will throw them into the fiery furnace, where there will be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weeping and gnashing of teeth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4108E624-EAF3-48A3-B849-61DFDD72C7C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When the Judgment Comes.</a:t>
            </a:r>
            <a:endParaRPr lang="en-US" dirty="0"/>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C828F85-7417-4440-94ED-B797731298D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D3A4A2A-39D4-4734-905D-5C606B81FE55}"/>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weeds are gathered and burned.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God knows your heart!</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God knows if you’re genuine or not!</a:t>
            </a:r>
          </a:p>
        </p:txBody>
      </p:sp>
      <p:sp>
        <p:nvSpPr>
          <p:cNvPr id="4" name="Rectangle 3">
            <a:extLst>
              <a:ext uri="{FF2B5EF4-FFF2-40B4-BE49-F238E27FC236}">
                <a16:creationId xmlns:a16="http://schemas.microsoft.com/office/drawing/2014/main" id="{B47B2852-A915-4884-9B61-0D288B005E0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When the Judgment Comes.</a:t>
            </a:r>
            <a:endParaRPr lang="en-US" dirty="0"/>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ABA5373-2465-4399-90BD-3ECCA4399BD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20DB23D-FFC4-4E95-A380-6199A2C300AA}"/>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The Healing of the Centurion’s Servant</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Matthew 8:10-12.</a:t>
            </a:r>
          </a:p>
        </p:txBody>
      </p:sp>
      <p:sp>
        <p:nvSpPr>
          <p:cNvPr id="4" name="Rectangle 3">
            <a:extLst>
              <a:ext uri="{FF2B5EF4-FFF2-40B4-BE49-F238E27FC236}">
                <a16:creationId xmlns:a16="http://schemas.microsoft.com/office/drawing/2014/main" id="{BE0C8B16-44A4-4415-B12B-0698146E213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When the Judgment Comes.</a:t>
            </a:r>
            <a:endParaRPr lang="en-US" dirty="0"/>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6B3C291-BFB4-4D17-B8CA-82274B9DB72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65E9258-9D07-4B4E-8478-2D1C9AA90051}"/>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The Healing of the Centurion’s Servant</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Matthew 8:10-12.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Parable of the Wedding Banquet</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22:1-14.</a:t>
            </a:r>
          </a:p>
        </p:txBody>
      </p:sp>
      <p:sp>
        <p:nvSpPr>
          <p:cNvPr id="4" name="Rectangle 3">
            <a:extLst>
              <a:ext uri="{FF2B5EF4-FFF2-40B4-BE49-F238E27FC236}">
                <a16:creationId xmlns:a16="http://schemas.microsoft.com/office/drawing/2014/main" id="{B6A5DFCA-F061-4C55-A379-2329AAA98FD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When the Judgment Comes.</a:t>
            </a:r>
            <a:endParaRPr lang="en-US" dirty="0"/>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9B9A11F-99B5-4BEB-9B7A-7CB00DA3C08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9016CB5-7FA0-4268-BE53-3BFE412C875C}"/>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The Healing of the Centurion’s Servant</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8:10-12.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Parable of the Wedding Banquet</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22:1-14.</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  Parable of the Unfaithful Servant</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24:45-51.</a:t>
            </a:r>
          </a:p>
        </p:txBody>
      </p:sp>
      <p:sp>
        <p:nvSpPr>
          <p:cNvPr id="4" name="Rectangle 3">
            <a:extLst>
              <a:ext uri="{FF2B5EF4-FFF2-40B4-BE49-F238E27FC236}">
                <a16:creationId xmlns:a16="http://schemas.microsoft.com/office/drawing/2014/main" id="{29A623FF-60C8-4001-97F1-666DEB2D024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When the Judgment Comes.</a:t>
            </a:r>
            <a:endParaRPr lang="en-US" dirty="0"/>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40ABF3C-6438-406D-8C89-782EE63EC89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9E8542E-7B46-4C77-BC04-029FECAC27F4}"/>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The Healing of the Centurion’s Servant</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8:10-12.</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Parable of the Wedding Banquet</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22:1-14.</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  Parable of the Unfaithful Servant</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24:45-51.</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4. Parable of the Talents</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Narrow" pitchFamily="34" charset="0"/>
              </a:rPr>
              <a:t>-</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25:30.</a:t>
            </a:r>
          </a:p>
        </p:txBody>
      </p:sp>
      <p:sp>
        <p:nvSpPr>
          <p:cNvPr id="4" name="Rectangle 3">
            <a:extLst>
              <a:ext uri="{FF2B5EF4-FFF2-40B4-BE49-F238E27FC236}">
                <a16:creationId xmlns:a16="http://schemas.microsoft.com/office/drawing/2014/main" id="{2015DAF9-05A6-4074-B2D9-EAB91FCBF10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When the Judgment Comes.</a:t>
            </a:r>
            <a:endParaRPr lang="en-US" dirty="0"/>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9DDFFBE-9E40-4353-B873-F7BEB9ABC4D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3DAB3DA-5EC7-4A41-AE05-709AE52D561C}"/>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weeds are gathered and burned.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good wheat will be gathered into the Master’s barn.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13:30 - First collect the weeds and tie them in bundles to be burned; then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gather the wheat and bring it into my barn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13:43 - Then the righteous will shine like the sun in the kingdom of their Father.</a:t>
            </a:r>
          </a:p>
          <a:p>
            <a:pPr marL="609600" indent="-609600" algn="just"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EF5E099-398D-4CE4-9DA5-CC1CC3D875F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When the Judgment Comes.</a:t>
            </a:r>
            <a:endParaRPr lang="en-US" dirty="0"/>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A5D71F3-3437-4515-B3C9-824EF8DBC7B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F42B359-AFA0-42BB-B0EB-B451EF7698AC}"/>
              </a:ext>
            </a:extLst>
          </p:cNvPr>
          <p:cNvSpPr>
            <a:spLocks noGrp="1" noChangeArrowheads="1"/>
          </p:cNvSpPr>
          <p:nvPr>
            <p:ph idx="1"/>
          </p:nvPr>
        </p:nvSpPr>
        <p:spPr>
          <a:xfrm>
            <a:off x="457200" y="1066800"/>
            <a:ext cx="8229600" cy="5791200"/>
          </a:xfrm>
        </p:spPr>
        <p:txBody>
          <a:bodyPr>
            <a:norm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14:1-3</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Do not let your hearts be troubled. Trust in God; trust also in me. In my Father’s house are many rooms; if it were not so, I would have told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am going there to prepare a place for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if I go and prepare a place for you, I will come back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take you to be with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that you also may be where I am.</a:t>
            </a:r>
          </a:p>
        </p:txBody>
      </p:sp>
      <p:sp>
        <p:nvSpPr>
          <p:cNvPr id="4" name="Rectangle 3">
            <a:extLst>
              <a:ext uri="{FF2B5EF4-FFF2-40B4-BE49-F238E27FC236}">
                <a16:creationId xmlns:a16="http://schemas.microsoft.com/office/drawing/2014/main" id="{7E34DA1C-5A19-4FAE-8D5C-2418F8D4F37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During Your Life.</a:t>
            </a:r>
            <a:endParaRPr lang="en-US" dirty="0"/>
          </a:p>
        </p:txBody>
      </p:sp>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112B8F6-B274-4360-AA03-0B7991A29E6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E296B56-3D1B-4E64-928D-319526ADA72C}"/>
              </a:ext>
            </a:extLst>
          </p:cNvPr>
          <p:cNvSpPr>
            <a:spLocks noGrp="1" noChangeArrowheads="1"/>
          </p:cNvSpPr>
          <p:nvPr>
            <p:ph idx="1"/>
          </p:nvPr>
        </p:nvSpPr>
        <p:spPr>
          <a:xfrm>
            <a:off x="457200" y="1066800"/>
            <a:ext cx="8229600" cy="5791200"/>
          </a:xfrm>
        </p:spPr>
        <p:txBody>
          <a:bodyPr>
            <a:normAutofit fontScale="92500"/>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Revelation 21:1-4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Then I saw a new heaven and a new earth, for the first heaven and the first earth had passed away, and there was no longer any sea. I saw the Holy City, the new Jerusalem, coming down out of heaven from God, prepared as a bride beautifully dressed for her husband. And I heard a loud voice from the throne saying, “Now the dwelling of God is with men, and he will live with them. They will be his people, and God himself will be with them and be their God. He will wipe every tear from their eyes. There will be no more death or mourning or crying or pain, for the old order of things has passed away”.</a:t>
            </a:r>
          </a:p>
        </p:txBody>
      </p:sp>
      <p:sp>
        <p:nvSpPr>
          <p:cNvPr id="4" name="Rectangle 3">
            <a:extLst>
              <a:ext uri="{FF2B5EF4-FFF2-40B4-BE49-F238E27FC236}">
                <a16:creationId xmlns:a16="http://schemas.microsoft.com/office/drawing/2014/main" id="{5CBE53EC-BE9E-4290-AB29-5E09218F711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During Your Life.</a:t>
            </a:r>
            <a:endParaRPr lang="en-US" dirty="0"/>
          </a:p>
        </p:txBody>
      </p:sp>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1938D1E-8A39-4473-B377-702CA15D174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526CA79-B087-40DC-A906-93DE0D466797}"/>
              </a:ext>
            </a:extLst>
          </p:cNvPr>
          <p:cNvSpPr>
            <a:spLocks noGrp="1" noChangeArrowheads="1"/>
          </p:cNvSpPr>
          <p:nvPr>
            <p:ph idx="1"/>
          </p:nvPr>
        </p:nvSpPr>
        <p:spPr>
          <a:xfrm>
            <a:off x="4572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Are you the wheat or the weed?</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good seed or the bad?</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Spirit controlled Christian or the hypocrite?</a:t>
            </a:r>
          </a:p>
        </p:txBody>
      </p:sp>
      <p:sp>
        <p:nvSpPr>
          <p:cNvPr id="110596" name="Rectangle 3">
            <a:extLst>
              <a:ext uri="{FF2B5EF4-FFF2-40B4-BE49-F238E27FC236}">
                <a16:creationId xmlns:a16="http://schemas.microsoft.com/office/drawing/2014/main" id="{FB9C88BD-D863-4B58-BC25-6136D7D3238A}"/>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248E41E-41A5-4347-8C57-14B01169BD9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7B7F36E-264D-4552-9125-956094870E5B}"/>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13:40-43</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“As the weeds are pulled up and burned in the fire, so it will be at the end of the age. The Son of Man will send out his angels, and they will weed out of his kingdom everything that causes sin and all who do evil. They will throw them into the fiery furnace, where there will be weeping and gnashing of teeth. Then the righteous will shine like the sun in the kingdom of their Father. He who has ears, let him hear. </a:t>
            </a:r>
          </a:p>
        </p:txBody>
      </p:sp>
    </p:spTree>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F714698-0669-4D61-BDDF-D07EC9A3366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B36977-993A-4E28-A1B1-A18240370002}"/>
              </a:ext>
            </a:extLst>
          </p:cNvPr>
          <p:cNvSpPr>
            <a:spLocks noGrp="1" noChangeArrowheads="1"/>
          </p:cNvSpPr>
          <p:nvPr>
            <p:ph idx="1"/>
          </p:nvPr>
        </p:nvSpPr>
        <p:spPr>
          <a:xfrm>
            <a:off x="4572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Are you the wheat or the weed?</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good seed or the bad?</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Spirit controlled Christian or the hypocrite?</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difference is what you decide to do with Lord Jesus right now!</a:t>
            </a:r>
          </a:p>
        </p:txBody>
      </p:sp>
      <p:sp>
        <p:nvSpPr>
          <p:cNvPr id="112644" name="Rectangle 3">
            <a:extLst>
              <a:ext uri="{FF2B5EF4-FFF2-40B4-BE49-F238E27FC236}">
                <a16:creationId xmlns:a16="http://schemas.microsoft.com/office/drawing/2014/main" id="{56B8FA14-850A-4E92-A828-B1EB99CA6586}"/>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DB3291B-AA72-48D3-8A8B-619FAF54C378}"/>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9320C81-9CFA-4401-9286-23320DCC19E9}"/>
              </a:ext>
            </a:extLst>
          </p:cNvPr>
          <p:cNvSpPr>
            <a:spLocks noGrp="1" noChangeArrowheads="1"/>
          </p:cNvSpPr>
          <p:nvPr>
            <p:ph idx="1"/>
          </p:nvPr>
        </p:nvSpPr>
        <p:spPr>
          <a:xfrm>
            <a:off x="457200" y="1066800"/>
            <a:ext cx="8229600" cy="4648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Cast: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kingdom of heaven = </a:t>
            </a:r>
            <a:r>
              <a:rPr lang="en-US" sz="4400" b="1" u="sng" dirty="0">
                <a:solidFill>
                  <a:srgbClr val="990033"/>
                </a:solidFill>
                <a:effectLst>
                  <a:outerShdw blurRad="38100" dist="38100" dir="2700000" algn="tl">
                    <a:srgbClr val="000000">
                      <a:alpha val="43137"/>
                    </a:srgbClr>
                  </a:outerShdw>
                </a:effectLst>
                <a:latin typeface="Arial Narrow" pitchFamily="34" charset="0"/>
              </a:rPr>
              <a:t>the church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13:24 - The kingdom of heaven is like a man who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sowed good seed in his field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E701046-3948-458F-8F83-0AED33585443}"/>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9A583FC-8D63-4AF4-96E9-ADC2DBB21AC9}"/>
              </a:ext>
            </a:extLst>
          </p:cNvPr>
          <p:cNvSpPr>
            <a:spLocks noGrp="1" noChangeArrowheads="1"/>
          </p:cNvSpPr>
          <p:nvPr>
            <p:ph idx="1"/>
          </p:nvPr>
        </p:nvSpPr>
        <p:spPr>
          <a:xfrm>
            <a:off x="457200" y="1066800"/>
            <a:ext cx="8229600" cy="4648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Cast: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a:t>
            </a:r>
            <a:r>
              <a:rPr lang="en-US" sz="4400" b="1" dirty="0" err="1">
                <a:solidFill>
                  <a:srgbClr val="990033"/>
                </a:solidFill>
                <a:effectLst>
                  <a:outerShdw blurRad="38100" dist="38100" dir="2700000" algn="tl">
                    <a:srgbClr val="000000">
                      <a:alpha val="43137"/>
                    </a:srgbClr>
                  </a:outerShdw>
                </a:effectLst>
                <a:latin typeface="Arial Narrow" pitchFamily="34" charset="0"/>
              </a:rPr>
              <a:t>Sower</a:t>
            </a:r>
            <a:r>
              <a:rPr lang="en-US" sz="4400" b="1" dirty="0">
                <a:solidFill>
                  <a:srgbClr val="990033"/>
                </a:solidFill>
                <a:effectLst>
                  <a:outerShdw blurRad="38100" dist="38100" dir="2700000" algn="tl">
                    <a:srgbClr val="000000">
                      <a:alpha val="43137"/>
                    </a:srgbClr>
                  </a:outerShdw>
                </a:effectLst>
                <a:latin typeface="Arial Narrow" pitchFamily="34" charset="0"/>
              </a:rPr>
              <a:t> = </a:t>
            </a:r>
            <a:r>
              <a:rPr lang="en-US" sz="4400" b="1" u="sng" dirty="0">
                <a:solidFill>
                  <a:srgbClr val="990033"/>
                </a:solidFill>
                <a:effectLst>
                  <a:outerShdw blurRad="38100" dist="38100" dir="2700000" algn="tl">
                    <a:srgbClr val="000000">
                      <a:alpha val="43137"/>
                    </a:srgbClr>
                  </a:outerShdw>
                </a:effectLst>
                <a:latin typeface="Arial Narrow" pitchFamily="34" charset="0"/>
              </a:rPr>
              <a:t>Lord Jesus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13:37 - The one who sowed the good seed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Son of Man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A50233E-A8D6-4931-A89B-33C4C68CBF2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C214683-0507-40D5-84C7-F30A56C76293}"/>
              </a:ext>
            </a:extLst>
          </p:cNvPr>
          <p:cNvSpPr>
            <a:spLocks noGrp="1" noChangeArrowheads="1"/>
          </p:cNvSpPr>
          <p:nvPr>
            <p:ph idx="1"/>
          </p:nvPr>
        </p:nvSpPr>
        <p:spPr>
          <a:xfrm>
            <a:off x="457200" y="1066800"/>
            <a:ext cx="8229600" cy="56388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Cast: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field.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13:38 - The field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world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the good seed stands for the sons of the kingdom. </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595E903-B023-4923-BEFD-0E6971496EB2}"/>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1C77DF7-C2C1-45B0-8ADD-2F4FD2E85B53}"/>
              </a:ext>
            </a:extLst>
          </p:cNvPr>
          <p:cNvSpPr>
            <a:spLocks noGrp="1" noChangeArrowheads="1"/>
          </p:cNvSpPr>
          <p:nvPr>
            <p:ph idx="1"/>
          </p:nvPr>
        </p:nvSpPr>
        <p:spPr>
          <a:xfrm>
            <a:off x="457200" y="1066800"/>
            <a:ext cx="8229600" cy="5791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Cast: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good seed = </a:t>
            </a:r>
            <a:r>
              <a:rPr lang="en-US" sz="4400" b="1" u="sng" dirty="0">
                <a:solidFill>
                  <a:srgbClr val="990033"/>
                </a:solidFill>
                <a:effectLst>
                  <a:outerShdw blurRad="38100" dist="38100" dir="2700000" algn="tl">
                    <a:srgbClr val="000000">
                      <a:alpha val="43137"/>
                    </a:srgbClr>
                  </a:outerShdw>
                </a:effectLst>
                <a:latin typeface="Arial Narrow" pitchFamily="34" charset="0"/>
              </a:rPr>
              <a:t>truly converted Christians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13:38 - The field is the world, and the good seed stands 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sons of the kingdom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20145</TotalTime>
  <Words>2678</Words>
  <Application>Microsoft Office PowerPoint</Application>
  <PresentationFormat>On-screen Show (4:3)</PresentationFormat>
  <Paragraphs>295</Paragraphs>
  <Slides>50</Slides>
  <Notes>50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50</vt:i4>
      </vt:variant>
    </vt:vector>
  </HeadingPairs>
  <TitlesOfParts>
    <vt:vector size="59" baseType="lpstr">
      <vt:lpstr>Arial</vt:lpstr>
      <vt:lpstr>Arial Narrow</vt:lpstr>
      <vt:lpstr>Calibri</vt:lpstr>
      <vt:lpstr>Franklin Gothic Medium</vt:lpstr>
      <vt:lpstr>Lucida Sans Unicode</vt:lpstr>
      <vt:lpstr>Segoe UI Symbol</vt:lpstr>
      <vt:lpstr>Times New Roman</vt:lpstr>
      <vt:lpstr>Wingdings 2</vt:lpstr>
      <vt:lpstr>Trek</vt:lpstr>
      <vt:lpstr>Did  your conversion really  take?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1265</cp:revision>
  <dcterms:created xsi:type="dcterms:W3CDTF">2005-04-23T22:37:40Z</dcterms:created>
  <dcterms:modified xsi:type="dcterms:W3CDTF">2022-12-15T22:44:17Z</dcterms:modified>
</cp:coreProperties>
</file>