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678" r:id="rId3"/>
    <p:sldId id="1123" r:id="rId4"/>
    <p:sldId id="925" r:id="rId5"/>
    <p:sldId id="1167" r:id="rId6"/>
    <p:sldId id="1168" r:id="rId7"/>
    <p:sldId id="1169" r:id="rId8"/>
    <p:sldId id="1170" r:id="rId9"/>
    <p:sldId id="1172" r:id="rId10"/>
    <p:sldId id="1171" r:id="rId11"/>
    <p:sldId id="1173" r:id="rId12"/>
    <p:sldId id="1174" r:id="rId13"/>
    <p:sldId id="1176" r:id="rId14"/>
    <p:sldId id="1175" r:id="rId15"/>
    <p:sldId id="1177" r:id="rId16"/>
    <p:sldId id="651" r:id="rId17"/>
    <p:sldId id="1196" r:id="rId18"/>
    <p:sldId id="1199" r:id="rId19"/>
    <p:sldId id="1178" r:id="rId20"/>
    <p:sldId id="1179" r:id="rId21"/>
    <p:sldId id="1200" r:id="rId22"/>
    <p:sldId id="1182" r:id="rId23"/>
    <p:sldId id="1180" r:id="rId24"/>
    <p:sldId id="1183" r:id="rId25"/>
    <p:sldId id="1184" r:id="rId26"/>
    <p:sldId id="1185" r:id="rId27"/>
    <p:sldId id="1186" r:id="rId28"/>
    <p:sldId id="1187" r:id="rId29"/>
    <p:sldId id="1188" r:id="rId30"/>
    <p:sldId id="1189" r:id="rId31"/>
    <p:sldId id="1190" r:id="rId32"/>
    <p:sldId id="1191" r:id="rId33"/>
    <p:sldId id="1192" r:id="rId34"/>
    <p:sldId id="1193" r:id="rId35"/>
    <p:sldId id="1201" r:id="rId36"/>
    <p:sldId id="1194" r:id="rId37"/>
    <p:sldId id="1025" r:id="rId38"/>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F7D694D-918C-4E43-8550-00E0A3035EA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0474358-BA96-42B7-8219-71ECF16A420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9910E65-FCBD-48A8-97D7-27A9D9D82AE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C8116DB-D73E-464E-8F19-A5D63A0FE11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A9DF9B83-5AEF-4191-A9EE-7726DD2B0D6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40510B-C2DD-4342-8FC9-96F4F05C14A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0D95B0D-6E60-41C1-990A-E78DDDA959A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BB86623-7B86-419F-BB5D-9974297E6362}"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C579D3CD-109E-49BB-99D1-A6EDE7AF427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5FCA977-159D-4847-B0CB-1B4B659542A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B4CCF34-13E2-47EF-8668-02D173D4B2F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C360D59-CA64-4EF4-89C7-D9BC4A8CFD4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0DD15AE-10C7-42DF-983F-3B67011FB2A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56F50E5-04CD-4D1F-BAE0-E18D8BBD2A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3F68B66-FF45-4CE5-AD62-7FDEC3C34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EBBD330-2624-43FE-9863-3A68589BBF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32E16A-24FE-496A-B5D3-072E601EE8F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0072E84-C0A7-4388-97FF-7A252BB4B0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7D6AB1B-F1CE-4C81-9DD1-7734210BDF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FC97FBA-F346-4933-A894-FC33185630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48B8F9-E2B8-4B3B-A807-B0EE94CFC67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244DB51-1D6B-489C-9CF2-61EABF7586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371F45E-21B0-4C48-B306-7932C90197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5874110-65C9-4E64-B44E-6A00E56159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653998-B8A6-49FF-BACC-D524BC0B149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B012B0D-59D7-4635-B3D5-779834DABB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F236C1E-F67C-4DC1-841C-5D4ECD5A80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8D7BD73-E6C5-44CF-A98F-5CCF754D36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CB3FB3-2007-47B4-9424-5CDAE17BD6A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C8FFA93-47EB-4C04-99B3-2C4A67C9B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34C1649-1D44-4AAE-A6D8-2D574121EB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3F0E7FF-31D1-4B37-AD20-1D442B922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B256E6-2BBB-4EBC-BEB5-C504C28150D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E2165EA-E00A-41F8-8507-EAD0672C7F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EC2582C-0865-4EBB-83CF-0D28C56016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924BF406-2533-4D6C-BF27-5BD940778C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A6DBB0-397F-473C-9C75-E21345FE7963}"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8B15D52-D287-4407-AE64-B0E35A3D9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F7840FE-2F73-4233-91B2-9EB972E8FD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3950273-349F-4440-80AF-7F8B69682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BA58A9-B01F-4457-B0D3-2A11101A626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76BF58E-2803-432C-9EEB-DFB83AB142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B49BF4A-92A8-48E4-B32F-3D126B9742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FD756EA-FAB7-4933-8A65-7034DC2F99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F15881-4320-4A29-91F7-0BBE49B6188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FAAA90C-94D5-432C-AD3B-D478CD9FD4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4941352-4465-4DBD-BA6F-857ADAF2C0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B6A3CEC-D733-4FFF-BE36-FB343DC1DD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B4AE4D-0F1C-4063-A744-E41675D2E56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19C996F-F956-4B5F-BEF2-F1DEC08C87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6E15D88B-1385-4F06-8D7B-C5BE6967E9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11FD6DC-F412-4FE5-B78D-690F73493B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909822-C565-47A3-AC89-0192930BC3C6}"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6EA33F8-CD42-4E01-B1CF-847FA83AC5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D1FA9C2-9CCE-42BB-9C84-86B02F6D40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B2F7EB1-C5AC-40F9-94B0-77118E1231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63E7D7-60AD-4FDA-82E1-21926B284C1F}"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11D4F58-3109-4A0D-BD2E-9AD21F5E3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8AA0C32-5BBE-4DB4-B726-F3653B1127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62E56D1-D94F-4FA6-ADE3-4A22A6BA7F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F44D91-9845-432D-BC44-0D496FF7B7C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653D2BC-52C5-4DB6-871F-0AF670661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6011EB9-60E7-445B-990B-01692CD7BC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0993DE2-3B29-497C-A946-AD6DC6E85D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37F207-9B9C-4530-A714-72526EAF0BD4}"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079A691-180C-4B63-9938-24DDF5D21D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D69CB94-294F-4182-9983-8D0181A03D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DE22259-FC83-45CC-AE13-E2000D15A9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1F21EC-4392-46D1-962E-556557063F5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952D81F-EFFC-4A65-980C-BBE3DB7919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96D499F-8C78-4789-A7B3-89DE1032A4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CF91105D-4D46-466D-91FF-887CA0C4A2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837A4F-D9F5-4536-987A-D76987795B6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ABE4593-51C7-4AC6-92C3-72A8C307E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6C1FEB8-5DA3-4D69-B32E-F28169D4D3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86B6047-FE67-4B45-89D5-6B5C76B78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FADA73-5026-4D82-838D-A4F626DDBF2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1BB20A6-55AF-450A-869D-ACA68C9828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932259F-7326-46FF-8004-A94E8C487F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657850A1-A9D3-43D1-9C3D-43E470517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335750-EBBF-4BFE-A79D-E41BB33D70C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8FC7736-ABE6-4F6D-A20C-55F5556929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83F71F5-D328-4534-95FD-A07B91F068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AC0005E-8068-4777-897D-B328B2DA9D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8EC0E1-7770-49F3-AEE4-34036AAF07C4}"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559CBE4-41F6-45D0-B799-277DD3769A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BBD4354-84A9-477F-BA12-7959E838B7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6D347485-8AA2-4AC0-ABD6-C88C438B71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DF613E-CB0D-41F8-BB2B-753F8B243F8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19797B6-307B-4B3D-9488-3D65AABD2F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7B42356-5BD4-48AC-8E21-1A4EB9BED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61D350B-8EFA-4257-BDA7-064955B02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7B3842-43FF-40F2-951D-BD63FE1DB779}"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2219D86-55A0-4E0B-989D-C6B072FD90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323828A-E704-41DC-96A4-26F5018111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49E3EC2-0E5E-459B-9FED-84F54DC37A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D78C46-844D-4931-BAFB-BA4AC9CD097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5B635A4-BCC6-4E87-B444-FE75798380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D242AD6-6E69-4EB5-8862-C264A0B8BC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7964E6B-ECBD-474B-B87C-4748E8A043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411581-4ACE-45FA-89CF-40C933E11FA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3C3D610-735E-48D5-8B07-8C4C28334E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52A144B-DAEF-4ED9-9D14-78F130BC2B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556AD598-6640-41C8-8B9E-BCB2718142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A8F313-A6B6-46F3-98D1-A6D0A61A75A1}"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BC72F4C-695D-40CC-96C3-D5548884C2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F86C6B2-B368-4F27-97F1-82949470D7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3FD1697-E993-418F-A73D-6D8F68318E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47BE14-CDDF-438B-A837-D5A8AF1BD4C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8E22CAC-3818-4105-A35B-1474D1586A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59B7FF5-986B-4E63-AF29-2D56930D7A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ED4DAC05-558E-4110-A0E2-C753A6A13D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56143D-494A-4909-93CE-8FAE14721E36}"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252CB30-73D5-4286-AD99-9D4F2C8487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51F89B7-1D24-4D76-8B55-33BB94FE4A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71AC88F-F709-4517-AC70-76B71F7593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4AF6AB-6822-4001-9442-2E64000743D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F438F66-A72D-47C2-ADC1-424CD66DC3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875962B-F415-47B7-B595-997BFAF7B0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6591B9B-468F-469C-97CD-9C3B37E6E0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B2790F-93D9-4F22-9F46-474837856E9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027FFC6-5D39-4E33-A0F8-2BA08FD13F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5E6ED35-F6D8-40D6-8D1B-853F9307A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6338ABF2-ECFB-463F-BE51-B86E9B7E75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2B4D4-DB7E-42A4-B335-A7768C10274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74D8037-19E4-4B6C-94C5-F42899FE6D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654178B-F98E-4904-9A4E-CAD70F80B6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4983AFA-BB9C-4127-B477-16082296F2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089B45-9233-40BF-B5C9-D02DF342302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66971E5-0428-40B1-ADD3-9BA5E7EB12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FDDB8FB2-0644-489D-8E3E-0037B3161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8A5EFAC-9EAE-4E8B-BD9C-FAAF4465CD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2EB6B-0876-4273-B20E-EC1504E174D0}"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3F7ED52-E196-419C-8E74-C4A39188E5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6DB0722-F565-4A17-8166-1C2BAFE5D6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0BB68002-E843-45EA-9E8B-5CF83F7E01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60BEFC-0BF2-47E9-8800-8089DB8350AE}"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F7BE292-888E-4E5D-84D3-90023C8B95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48EA671-5909-4F7A-9763-37668F9212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4F20EC9-AFD0-4EAD-B646-B2829AE3ED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76F83D-61D0-4E62-AACC-6EE9756463BB}"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A894CAA-C0B9-4A0D-BDB9-19885628A7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2829169-5137-49F3-8BDD-2DFCF73D9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0D0BECA-9FED-4788-9B23-87534E528B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6F753F-6362-40BF-B4B9-7590E88A906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3F63E50-2C2E-409F-945A-412A04152B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7140762-956D-4A6A-90F3-B869E309A2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EA31AFA-81ED-422C-8693-6D8B314A1E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5BBBC3-04FD-4AB1-AB07-D0EED80E33A0}"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904E02E-89A4-4CFE-8412-B179E94D7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4DC4CAC-1D35-4B02-AC44-4A671C7DF0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4CD917D-E19F-476B-9F87-771ABFF86F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267FB-E95E-4DA1-9249-DDE9547C2E36}"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16822EF-DAC0-4A8E-8B14-D5746CE171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9D1A88C-B288-4E10-ACAC-3296EB771C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EED31AD-1B83-4C89-B3CE-EC5D454DE7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2DFE7-2E13-4B5F-8970-D0A3F8960D69}"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A8E14DC-CC4B-4E06-A91B-16BCFFF5A2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41188F7-7BBB-46C2-B27A-4FFE144D73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8E5FCDF-DC5A-4751-9E04-00FA4A7A9E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2F536C-9D5F-449F-8816-84D0DC98154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65E750B-E53F-459A-BF6F-BC5AF6FCD99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4530FF7-358A-4C12-8589-089F3D86D47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5F715D7-6290-491A-83E9-B8DD9F8498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6A316B8-0B6A-40A8-8507-6D121BE4FEA2}"/>
              </a:ext>
            </a:extLst>
          </p:cNvPr>
          <p:cNvSpPr>
            <a:spLocks noGrp="1"/>
          </p:cNvSpPr>
          <p:nvPr>
            <p:ph type="sldNum" sz="quarter" idx="12"/>
          </p:nvPr>
        </p:nvSpPr>
        <p:spPr>
          <a:xfrm>
            <a:off x="8229600" y="6473825"/>
            <a:ext cx="758825" cy="247650"/>
          </a:xfrm>
        </p:spPr>
        <p:txBody>
          <a:bodyPr/>
          <a:lstStyle>
            <a:lvl1pPr>
              <a:defRPr/>
            </a:lvl1pPr>
          </a:lstStyle>
          <a:p>
            <a:fld id="{15C58172-7C27-4C15-9CAB-86D11B36C34A}" type="slidenum">
              <a:rPr lang="en-US" altLang="en-US"/>
              <a:pPr/>
              <a:t>‹#›</a:t>
            </a:fld>
            <a:endParaRPr lang="en-US" altLang="en-US"/>
          </a:p>
        </p:txBody>
      </p:sp>
    </p:spTree>
    <p:extLst>
      <p:ext uri="{BB962C8B-B14F-4D97-AF65-F5344CB8AC3E}">
        <p14:creationId xmlns:p14="http://schemas.microsoft.com/office/powerpoint/2010/main" val="272820102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18EC84D-165F-42DD-9286-13A383E72A15}"/>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741AB1E-44F3-43D0-864D-BED43A0166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C794E6E-C9BA-43DC-B22F-60B262384FEC}"/>
              </a:ext>
            </a:extLst>
          </p:cNvPr>
          <p:cNvSpPr>
            <a:spLocks noGrp="1"/>
          </p:cNvSpPr>
          <p:nvPr>
            <p:ph type="sldNum" sz="quarter" idx="12"/>
          </p:nvPr>
        </p:nvSpPr>
        <p:spPr/>
        <p:txBody>
          <a:bodyPr/>
          <a:lstStyle>
            <a:lvl1pPr>
              <a:defRPr/>
            </a:lvl1pPr>
          </a:lstStyle>
          <a:p>
            <a:fld id="{38D7A31E-B7A2-4B3C-B7A6-655F7B48DD05}" type="slidenum">
              <a:rPr lang="en-US" altLang="en-US"/>
              <a:pPr/>
              <a:t>‹#›</a:t>
            </a:fld>
            <a:endParaRPr lang="en-US" altLang="en-US"/>
          </a:p>
        </p:txBody>
      </p:sp>
    </p:spTree>
    <p:extLst>
      <p:ext uri="{BB962C8B-B14F-4D97-AF65-F5344CB8AC3E}">
        <p14:creationId xmlns:p14="http://schemas.microsoft.com/office/powerpoint/2010/main" val="285056276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B80EF-46FF-49FC-AF72-C68EE8358FA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242EF50-1B61-4966-9F72-AFBF0C38BB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C74190-CE27-46DE-95AA-8A45B6A844F9}"/>
              </a:ext>
            </a:extLst>
          </p:cNvPr>
          <p:cNvSpPr>
            <a:spLocks noGrp="1"/>
          </p:cNvSpPr>
          <p:nvPr>
            <p:ph type="sldNum" sz="quarter" idx="12"/>
          </p:nvPr>
        </p:nvSpPr>
        <p:spPr/>
        <p:txBody>
          <a:bodyPr/>
          <a:lstStyle>
            <a:lvl1pPr>
              <a:defRPr/>
            </a:lvl1pPr>
          </a:lstStyle>
          <a:p>
            <a:fld id="{FA4D0292-B01E-4881-BF8F-7A4A0B5F1DDA}" type="slidenum">
              <a:rPr lang="en-US" altLang="en-US"/>
              <a:pPr/>
              <a:t>‹#›</a:t>
            </a:fld>
            <a:endParaRPr lang="en-US" altLang="en-US"/>
          </a:p>
        </p:txBody>
      </p:sp>
    </p:spTree>
    <p:extLst>
      <p:ext uri="{BB962C8B-B14F-4D97-AF65-F5344CB8AC3E}">
        <p14:creationId xmlns:p14="http://schemas.microsoft.com/office/powerpoint/2010/main" val="268875505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0193D52-1D60-4C02-9407-D1D2CB2294E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E6D7E41-9FB4-4E6D-870B-72FCBBE93B6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611E896-E55A-47CF-9120-CD8E065649A9}"/>
              </a:ext>
            </a:extLst>
          </p:cNvPr>
          <p:cNvSpPr>
            <a:spLocks noGrp="1"/>
          </p:cNvSpPr>
          <p:nvPr>
            <p:ph type="sldNum" sz="quarter" idx="12"/>
          </p:nvPr>
        </p:nvSpPr>
        <p:spPr>
          <a:xfrm>
            <a:off x="8229600" y="6473825"/>
            <a:ext cx="758825" cy="247650"/>
          </a:xfrm>
        </p:spPr>
        <p:txBody>
          <a:bodyPr/>
          <a:lstStyle>
            <a:lvl1pPr>
              <a:defRPr/>
            </a:lvl1pPr>
          </a:lstStyle>
          <a:p>
            <a:fld id="{6CEC15EA-F9EF-4C1B-811C-CB99D4137E8B}" type="slidenum">
              <a:rPr lang="en-US" altLang="en-US"/>
              <a:pPr/>
              <a:t>‹#›</a:t>
            </a:fld>
            <a:endParaRPr lang="en-US" altLang="en-US"/>
          </a:p>
        </p:txBody>
      </p:sp>
    </p:spTree>
    <p:extLst>
      <p:ext uri="{BB962C8B-B14F-4D97-AF65-F5344CB8AC3E}">
        <p14:creationId xmlns:p14="http://schemas.microsoft.com/office/powerpoint/2010/main" val="363465969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4E71F58-D56B-4346-9E39-932BBC354ED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923ADA8-012E-4C99-A326-A887A9FF462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F327310-D6A3-4DF8-A41D-F43B3EE7907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5D1C8F9-4637-4DB3-B5B3-0F95E45B732C}"/>
              </a:ext>
            </a:extLst>
          </p:cNvPr>
          <p:cNvSpPr>
            <a:spLocks noGrp="1"/>
          </p:cNvSpPr>
          <p:nvPr>
            <p:ph type="sldNum" sz="quarter" idx="12"/>
          </p:nvPr>
        </p:nvSpPr>
        <p:spPr/>
        <p:txBody>
          <a:bodyPr/>
          <a:lstStyle>
            <a:lvl1pPr>
              <a:defRPr/>
            </a:lvl1pPr>
          </a:lstStyle>
          <a:p>
            <a:fld id="{7369EBF3-3CEF-4E78-98FD-DCFD710F016D}" type="slidenum">
              <a:rPr lang="en-US" altLang="en-US"/>
              <a:pPr/>
              <a:t>‹#›</a:t>
            </a:fld>
            <a:endParaRPr lang="en-US" altLang="en-US"/>
          </a:p>
        </p:txBody>
      </p:sp>
    </p:spTree>
    <p:extLst>
      <p:ext uri="{BB962C8B-B14F-4D97-AF65-F5344CB8AC3E}">
        <p14:creationId xmlns:p14="http://schemas.microsoft.com/office/powerpoint/2010/main" val="346826977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1528679-E9B8-4639-AFCB-1B932B9446B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6F8154F-700A-45E7-B8B4-91B9D83C5C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039445F-B0BF-42D4-8572-82D242443528}"/>
              </a:ext>
            </a:extLst>
          </p:cNvPr>
          <p:cNvSpPr>
            <a:spLocks noGrp="1"/>
          </p:cNvSpPr>
          <p:nvPr>
            <p:ph type="sldNum" sz="quarter" idx="12"/>
          </p:nvPr>
        </p:nvSpPr>
        <p:spPr/>
        <p:txBody>
          <a:bodyPr/>
          <a:lstStyle>
            <a:lvl1pPr>
              <a:defRPr/>
            </a:lvl1pPr>
          </a:lstStyle>
          <a:p>
            <a:fld id="{C6066E6D-D96D-4D22-8C8B-3AFA1B02356F}" type="slidenum">
              <a:rPr lang="en-US" altLang="en-US"/>
              <a:pPr/>
              <a:t>‹#›</a:t>
            </a:fld>
            <a:endParaRPr lang="en-US" altLang="en-US"/>
          </a:p>
        </p:txBody>
      </p:sp>
    </p:spTree>
    <p:extLst>
      <p:ext uri="{BB962C8B-B14F-4D97-AF65-F5344CB8AC3E}">
        <p14:creationId xmlns:p14="http://schemas.microsoft.com/office/powerpoint/2010/main" val="356484855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94C6BD0-978F-4A46-A5A6-B0D47A49BF1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C5D40E3-2135-428D-9DAB-5016943E27F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1839FD5-6519-4A38-9B4D-A36D41C0006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A316323-723C-4543-9771-DA7D739A7C54}"/>
              </a:ext>
            </a:extLst>
          </p:cNvPr>
          <p:cNvSpPr>
            <a:spLocks noGrp="1"/>
          </p:cNvSpPr>
          <p:nvPr>
            <p:ph type="sldNum" sz="quarter" idx="12"/>
          </p:nvPr>
        </p:nvSpPr>
        <p:spPr>
          <a:xfrm>
            <a:off x="8229600" y="6477000"/>
            <a:ext cx="762000" cy="247650"/>
          </a:xfrm>
        </p:spPr>
        <p:txBody>
          <a:bodyPr/>
          <a:lstStyle>
            <a:lvl1pPr>
              <a:defRPr/>
            </a:lvl1pPr>
          </a:lstStyle>
          <a:p>
            <a:fld id="{FC825592-3065-43A6-A185-2D7A7F684F77}" type="slidenum">
              <a:rPr lang="en-US" altLang="en-US"/>
              <a:pPr/>
              <a:t>‹#›</a:t>
            </a:fld>
            <a:endParaRPr lang="en-US" altLang="en-US"/>
          </a:p>
        </p:txBody>
      </p:sp>
    </p:spTree>
    <p:extLst>
      <p:ext uri="{BB962C8B-B14F-4D97-AF65-F5344CB8AC3E}">
        <p14:creationId xmlns:p14="http://schemas.microsoft.com/office/powerpoint/2010/main" val="264753076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3C07BE1-9235-480A-800F-1D1B363F8B5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D859C48-A8A4-438F-9A34-2993316C1F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6C13CAB-6E6E-4E88-A960-9B64BFFDE89C}"/>
              </a:ext>
            </a:extLst>
          </p:cNvPr>
          <p:cNvSpPr>
            <a:spLocks noGrp="1"/>
          </p:cNvSpPr>
          <p:nvPr>
            <p:ph type="sldNum" sz="quarter" idx="12"/>
          </p:nvPr>
        </p:nvSpPr>
        <p:spPr/>
        <p:txBody>
          <a:bodyPr/>
          <a:lstStyle>
            <a:lvl1pPr>
              <a:defRPr/>
            </a:lvl1pPr>
          </a:lstStyle>
          <a:p>
            <a:fld id="{24C48A23-8AFE-4F90-84AA-65E21710A1C1}" type="slidenum">
              <a:rPr lang="en-US" altLang="en-US"/>
              <a:pPr/>
              <a:t>‹#›</a:t>
            </a:fld>
            <a:endParaRPr lang="en-US" altLang="en-US"/>
          </a:p>
        </p:txBody>
      </p:sp>
    </p:spTree>
    <p:extLst>
      <p:ext uri="{BB962C8B-B14F-4D97-AF65-F5344CB8AC3E}">
        <p14:creationId xmlns:p14="http://schemas.microsoft.com/office/powerpoint/2010/main" val="155933589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EED00DD-A11B-4B64-BA5B-7CBC58411B1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54AE785-7E9E-4290-9375-1A85948D740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1C49077-A846-4C91-A4B1-428CB9847946}"/>
              </a:ext>
            </a:extLst>
          </p:cNvPr>
          <p:cNvSpPr>
            <a:spLocks noGrp="1"/>
          </p:cNvSpPr>
          <p:nvPr>
            <p:ph type="sldNum" sz="quarter" idx="12"/>
          </p:nvPr>
        </p:nvSpPr>
        <p:spPr/>
        <p:txBody>
          <a:bodyPr/>
          <a:lstStyle>
            <a:lvl1pPr>
              <a:defRPr/>
            </a:lvl1pPr>
          </a:lstStyle>
          <a:p>
            <a:fld id="{553445F0-9C32-4563-A950-1AB9CA961AA5}" type="slidenum">
              <a:rPr lang="en-US" altLang="en-US"/>
              <a:pPr/>
              <a:t>‹#›</a:t>
            </a:fld>
            <a:endParaRPr lang="en-US" altLang="en-US"/>
          </a:p>
        </p:txBody>
      </p:sp>
    </p:spTree>
    <p:extLst>
      <p:ext uri="{BB962C8B-B14F-4D97-AF65-F5344CB8AC3E}">
        <p14:creationId xmlns:p14="http://schemas.microsoft.com/office/powerpoint/2010/main" val="198212610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A013447-FD8F-4F81-BE70-B71B1BD34FE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E86A589-26A3-4CA9-AD91-52F99E69DE0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E053CE1-4502-4D79-8BE6-5C01E24B528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93EAFEC-0F99-44F3-86AA-FD7FCC6614F3}"/>
              </a:ext>
            </a:extLst>
          </p:cNvPr>
          <p:cNvSpPr>
            <a:spLocks noGrp="1"/>
          </p:cNvSpPr>
          <p:nvPr>
            <p:ph type="sldNum" sz="quarter" idx="12"/>
          </p:nvPr>
        </p:nvSpPr>
        <p:spPr/>
        <p:txBody>
          <a:bodyPr/>
          <a:lstStyle>
            <a:lvl1pPr>
              <a:defRPr/>
            </a:lvl1pPr>
          </a:lstStyle>
          <a:p>
            <a:fld id="{9C193AFE-18CD-471A-94CB-6FBD4CDFA9F0}" type="slidenum">
              <a:rPr lang="en-US" altLang="en-US"/>
              <a:pPr/>
              <a:t>‹#›</a:t>
            </a:fld>
            <a:endParaRPr lang="en-US" altLang="en-US"/>
          </a:p>
        </p:txBody>
      </p:sp>
    </p:spTree>
    <p:extLst>
      <p:ext uri="{BB962C8B-B14F-4D97-AF65-F5344CB8AC3E}">
        <p14:creationId xmlns:p14="http://schemas.microsoft.com/office/powerpoint/2010/main" val="249801347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4CC5530-6123-40CB-B399-83EF06C6AAB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4A6B15A-5A2D-431B-BE2C-3D8B40FDFF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DA505C4-485D-4D53-96ED-B11D3A2C5FA6}"/>
              </a:ext>
            </a:extLst>
          </p:cNvPr>
          <p:cNvSpPr>
            <a:spLocks noGrp="1"/>
          </p:cNvSpPr>
          <p:nvPr>
            <p:ph type="sldNum" sz="quarter" idx="12"/>
          </p:nvPr>
        </p:nvSpPr>
        <p:spPr/>
        <p:txBody>
          <a:bodyPr/>
          <a:lstStyle>
            <a:lvl1pPr>
              <a:defRPr/>
            </a:lvl1pPr>
          </a:lstStyle>
          <a:p>
            <a:fld id="{B3BCED5B-C7F0-4607-9B13-22A69A108377}" type="slidenum">
              <a:rPr lang="en-US" altLang="en-US"/>
              <a:pPr/>
              <a:t>‹#›</a:t>
            </a:fld>
            <a:endParaRPr lang="en-US" altLang="en-US"/>
          </a:p>
        </p:txBody>
      </p:sp>
    </p:spTree>
    <p:extLst>
      <p:ext uri="{BB962C8B-B14F-4D97-AF65-F5344CB8AC3E}">
        <p14:creationId xmlns:p14="http://schemas.microsoft.com/office/powerpoint/2010/main" val="206884615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B54FB5B-9AB6-4387-975F-C0C5B87E81D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E8ED3D9-CDEE-464A-930E-36F78847884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198F45E7-3CCC-4A8C-AC59-680D0FDF56B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804434BA-1D24-4E23-85E6-28DAD2FA47B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7A64E9B-6B32-4903-AC3B-F281F5893A0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186760BC-7BC8-4ECB-9CC7-ED1278DD66DE}" type="slidenum">
              <a:rPr lang="en-US" altLang="en-US"/>
              <a:pPr/>
              <a:t>‹#›</a:t>
            </a:fld>
            <a:endParaRPr lang="en-US" altLang="en-US"/>
          </a:p>
        </p:txBody>
      </p:sp>
      <p:sp>
        <p:nvSpPr>
          <p:cNvPr id="10" name="Title Placeholder 9">
            <a:extLst>
              <a:ext uri="{FF2B5EF4-FFF2-40B4-BE49-F238E27FC236}">
                <a16:creationId xmlns:a16="http://schemas.microsoft.com/office/drawing/2014/main" id="{BF6BC0A5-ABFA-4213-AD36-DB95DF3530C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E357AF3-5306-4F9B-9940-0F440F2C0B7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639A987-DADB-474A-842F-5C2B7915017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1" r:id="rId4"/>
    <p:sldLayoutId id="2147484667" r:id="rId5"/>
    <p:sldLayoutId id="2147484662" r:id="rId6"/>
    <p:sldLayoutId id="2147484668" r:id="rId7"/>
    <p:sldLayoutId id="2147484669" r:id="rId8"/>
    <p:sldLayoutId id="2147484670" r:id="rId9"/>
    <p:sldLayoutId id="2147484663" r:id="rId10"/>
    <p:sldLayoutId id="214748467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7FE7109-098E-4E69-8D4B-FD93F0752B7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Important are  Careless Words?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CD2985-B6AD-48BC-B7D8-7C84752170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DE1A4C-FDC8-4E66-9468-D03ED6B587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Words for good.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Singing</a:t>
            </a:r>
            <a:r>
              <a:rPr lang="en-US" sz="4400" b="1" dirty="0">
                <a:solidFill>
                  <a:srgbClr val="990033"/>
                </a:solidFill>
                <a:effectLst>
                  <a:outerShdw blurRad="38100" dist="38100" dir="2700000" algn="tl">
                    <a:srgbClr val="000000">
                      <a:alpha val="43137"/>
                    </a:srgbClr>
                  </a:outerShdw>
                </a:effectLst>
                <a:latin typeface="Arial Narrow" pitchFamily="34" charset="0"/>
              </a:rPr>
              <a:t> with thanksgiving.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5:19-20 -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Speak to one another with psalms, hymns and spiritual songs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Sing and make music in your heart to the Lord,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giving thanks to 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Father for everything, in the name of our Lord Jesus Christ.</a:t>
            </a:r>
          </a:p>
        </p:txBody>
      </p:sp>
      <p:sp>
        <p:nvSpPr>
          <p:cNvPr id="4" name="Rectangle 3">
            <a:extLst>
              <a:ext uri="{FF2B5EF4-FFF2-40B4-BE49-F238E27FC236}">
                <a16:creationId xmlns:a16="http://schemas.microsoft.com/office/drawing/2014/main" id="{5FF927CD-AC1A-44B6-ADF9-31A30B5160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343CA1-986D-48E6-9F4F-0D532AA009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EF88C6-B845-4CBD-B902-12EDC5AD9E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Words for good.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4:18 - Therefore encourage each other with these words.</a:t>
            </a:r>
          </a:p>
        </p:txBody>
      </p:sp>
      <p:sp>
        <p:nvSpPr>
          <p:cNvPr id="4" name="Rectangle 3">
            <a:extLst>
              <a:ext uri="{FF2B5EF4-FFF2-40B4-BE49-F238E27FC236}">
                <a16:creationId xmlns:a16="http://schemas.microsoft.com/office/drawing/2014/main" id="{46CA302F-0597-4613-8F81-0974070803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01F4BF-7892-4D35-A881-5B29B4F671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EC979D-17FA-4595-BEDE-033201C5BA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Words for evil.</a:t>
            </a:r>
          </a:p>
        </p:txBody>
      </p:sp>
      <p:sp>
        <p:nvSpPr>
          <p:cNvPr id="4" name="Rectangle 3">
            <a:extLst>
              <a:ext uri="{FF2B5EF4-FFF2-40B4-BE49-F238E27FC236}">
                <a16:creationId xmlns:a16="http://schemas.microsoft.com/office/drawing/2014/main" id="{A4E13683-2DF8-424F-B6B5-3B945949A5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65BF8F-6402-4D83-A663-07253F3BD1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FA0180-9A14-46A3-8F51-03073D9191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Words for evil.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6:4-5 -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an unhealthy interest in controversies and quarrels about words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result in envy, strife, malicious talk, evil suspicions and constant friction between men of corrupt mind. </a:t>
            </a:r>
          </a:p>
        </p:txBody>
      </p:sp>
      <p:sp>
        <p:nvSpPr>
          <p:cNvPr id="4" name="Rectangle 3">
            <a:extLst>
              <a:ext uri="{FF2B5EF4-FFF2-40B4-BE49-F238E27FC236}">
                <a16:creationId xmlns:a16="http://schemas.microsoft.com/office/drawing/2014/main" id="{A7036D8D-768C-49D9-8A83-A4890CEDD5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62112C-E6FC-40E2-A74C-11E70D1B2F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73AD32-F688-4997-A27F-D56E75A41C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Words for evil.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6:4-5 -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an unhealthy interest in controversies and quarrels about words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result in envy, strife, malicious talk, evil suspicions and constant friction between men of corrupt mind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2:14 - Keep reminding them of these things. Warn them before God against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quarreling about words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of no value, and only ruins those who listen.</a:t>
            </a:r>
          </a:p>
        </p:txBody>
      </p:sp>
      <p:sp>
        <p:nvSpPr>
          <p:cNvPr id="4" name="Rectangle 3">
            <a:extLst>
              <a:ext uri="{FF2B5EF4-FFF2-40B4-BE49-F238E27FC236}">
                <a16:creationId xmlns:a16="http://schemas.microsoft.com/office/drawing/2014/main" id="{4AE3291C-28F0-49AD-AC4A-0FC9ACF7AF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B03A2A-CA68-457A-BB02-517C59AEFCF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A7CA9B-15FC-42B8-BF0A-69F2BA6D9C1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Words are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Words are an Indicator of What’s Inside.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8B74E0-636B-4209-BF8F-54E9F2659A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9D56A6-B929-40D5-AEAB-DB56B8445E0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the Unpardonable Sin?</a:t>
            </a:r>
          </a:p>
          <a:p>
            <a:pPr marL="609600" indent="-609600" algn="just" eaLnBrk="1" fontAlgn="auto" hangingPunct="1">
              <a:spcAft>
                <a:spcPts val="0"/>
              </a:spcAft>
              <a:buFont typeface="Wingdings 2" panose="05020102010507070707" pitchFamily="18" charset="2"/>
              <a:buNone/>
              <a:defRPr/>
            </a:pPr>
            <a:r>
              <a:rPr lang="en-US" sz="28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v22-32.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12:32 - Anyone who speaks a word against the Son of Man will be forgiven,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anyone who speaks against the Holy Spirit will not be forgiven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either in this age or in the age to come.</a:t>
            </a:r>
          </a:p>
        </p:txBody>
      </p:sp>
      <p:sp>
        <p:nvSpPr>
          <p:cNvPr id="4" name="Rectangle 3">
            <a:extLst>
              <a:ext uri="{FF2B5EF4-FFF2-40B4-BE49-F238E27FC236}">
                <a16:creationId xmlns:a16="http://schemas.microsoft.com/office/drawing/2014/main" id="{161681A5-F227-44D8-AAE0-52D62E8C883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295C09-3638-4F9D-A5D7-32DB73667E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9B8C4C-99AF-4BE6-9DED-10088067AED4}"/>
              </a:ext>
            </a:extLst>
          </p:cNvPr>
          <p:cNvSpPr>
            <a:spLocks noGrp="1" noChangeArrowheads="1"/>
          </p:cNvSpPr>
          <p:nvPr>
            <p:ph idx="1"/>
          </p:nvPr>
        </p:nvSpPr>
        <p:spPr>
          <a:xfrm>
            <a:off x="457200" y="1143000"/>
            <a:ext cx="8229600" cy="51054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12:22-24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they brought him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demon-possessed man who was blind and mute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Jesus healed him, so that he could both talk and see. All the people were astonished and said, “Could this be the Son of David?” But when the Pharisees heard this, they said, “It is only by Beelzebub, the prince of demons, that this fellow drives out demons.”</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031266-9A1E-437A-B9AE-C0E1E2BED7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750136-4818-4D61-98FD-CEA357EADDD5}"/>
              </a:ext>
            </a:extLst>
          </p:cNvPr>
          <p:cNvSpPr>
            <a:spLocks noGrp="1" noChangeArrowheads="1"/>
          </p:cNvSpPr>
          <p:nvPr>
            <p:ph idx="1"/>
          </p:nvPr>
        </p:nvSpPr>
        <p:spPr>
          <a:xfrm>
            <a:off x="457200" y="1143000"/>
            <a:ext cx="8229600" cy="51054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12:22-24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they brought him a demon-possessed man who was blind and mute,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healed him, so that he could both talk and see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All the people were astonished and said, “Could this be the Son of David?” But when the Pharisees heard this, they said, “It is only by Beelzebub, the prince of demons,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fellow drives out demons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BDD672-6AE6-4685-9D67-388BC6789D8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7313FC-319A-4936-99F7-F6B49E1BC24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the Unpardonable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v22-32.</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This was a miracle where the 	Holy Spirit overpowered </a:t>
            </a:r>
            <a:r>
              <a:rPr lang="en-US" sz="4400" b="1" u="sng" dirty="0">
                <a:solidFill>
                  <a:srgbClr val="990033"/>
                </a:solidFill>
                <a:effectLst>
                  <a:outerShdw blurRad="38100" dist="38100" dir="2700000" algn="tl">
                    <a:srgbClr val="000000">
                      <a:alpha val="43137"/>
                    </a:srgbClr>
                  </a:outerShdw>
                </a:effectLst>
                <a:latin typeface="Arial Narrow" pitchFamily="34" charset="0"/>
              </a:rPr>
              <a:t>Satan’s</a:t>
            </a:r>
            <a:r>
              <a:rPr lang="en-US" sz="4400" b="1" dirty="0">
                <a:solidFill>
                  <a:srgbClr val="990033"/>
                </a:solidFill>
                <a:effectLst>
                  <a:outerShdw blurRad="38100" dist="38100" dir="2700000" algn="tl">
                    <a:srgbClr val="000000">
                      <a:alpha val="43137"/>
                    </a:srgbClr>
                  </a:outerShdw>
                </a:effectLst>
                <a:latin typeface="Arial Narrow" pitchFamily="34" charset="0"/>
              </a:rPr>
              <a:t> 	stronghold.</a:t>
            </a:r>
          </a:p>
        </p:txBody>
      </p:sp>
      <p:sp>
        <p:nvSpPr>
          <p:cNvPr id="4" name="Rectangle 3">
            <a:extLst>
              <a:ext uri="{FF2B5EF4-FFF2-40B4-BE49-F238E27FC236}">
                <a16:creationId xmlns:a16="http://schemas.microsoft.com/office/drawing/2014/main" id="{BAB20518-7674-4EA4-A3F5-B35CE0EA646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BB2385-8E56-4088-8FE6-2F4587B2EBB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A5493B-3B42-48CD-9DCC-3AA027250F9B}"/>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do you need to know about careless words?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5A7E49-F72D-49E3-ACD9-17BD974CB7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24861-5D8B-4D0C-AD57-BB25088C709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the Unpardonable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v22-32.</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This was a miracle where the 	Holy Spirit overpowered </a:t>
            </a:r>
            <a:r>
              <a:rPr lang="en-US" sz="4400" b="1" u="sng" dirty="0">
                <a:solidFill>
                  <a:srgbClr val="990033"/>
                </a:solidFill>
                <a:effectLst>
                  <a:outerShdw blurRad="38100" dist="38100" dir="2700000" algn="tl">
                    <a:srgbClr val="000000">
                      <a:alpha val="43137"/>
                    </a:srgbClr>
                  </a:outerShdw>
                </a:effectLst>
                <a:latin typeface="Arial Narrow" pitchFamily="34" charset="0"/>
              </a:rPr>
              <a:t>Satan’s</a:t>
            </a:r>
            <a:r>
              <a:rPr lang="en-US" sz="4400" b="1" dirty="0">
                <a:solidFill>
                  <a:srgbClr val="990033"/>
                </a:solidFill>
                <a:effectLst>
                  <a:outerShdw blurRad="38100" dist="38100" dir="2700000" algn="tl">
                    <a:srgbClr val="000000">
                      <a:alpha val="43137"/>
                    </a:srgbClr>
                  </a:outerShdw>
                </a:effectLst>
                <a:latin typeface="Arial Narrow" pitchFamily="34" charset="0"/>
              </a:rPr>
              <a:t> 	stronghold.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Refusal to accept the Lord in 	spite of the evidence.</a:t>
            </a:r>
          </a:p>
        </p:txBody>
      </p:sp>
      <p:sp>
        <p:nvSpPr>
          <p:cNvPr id="4" name="Rectangle 3">
            <a:extLst>
              <a:ext uri="{FF2B5EF4-FFF2-40B4-BE49-F238E27FC236}">
                <a16:creationId xmlns:a16="http://schemas.microsoft.com/office/drawing/2014/main" id="{DB04DC07-6EC6-4EA2-A751-5F9D7A0FBD7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00D1A4-DED6-4FEB-AACC-E4A1F787A35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AB2990-424C-4311-B93B-E3B6FC188FF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the Unpardonable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v22-32.</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Where might you see this?</a:t>
            </a:r>
          </a:p>
        </p:txBody>
      </p:sp>
      <p:sp>
        <p:nvSpPr>
          <p:cNvPr id="4" name="Rectangle 3">
            <a:extLst>
              <a:ext uri="{FF2B5EF4-FFF2-40B4-BE49-F238E27FC236}">
                <a16:creationId xmlns:a16="http://schemas.microsoft.com/office/drawing/2014/main" id="{1D5D2FE8-E478-4441-AC5E-F2CAC83B785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BB82E0-33AF-489D-88A6-5A10B024FDD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E10448-520A-42A4-B1C5-8FB44D99BE7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Words betray what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rPr>
              <a:t> is like</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12:33-35 - Make a tree good and its fruit will be good, or make a tree bad and its fruit will be bad, for a tree is recognized by its fruit. You brood of vipers, how can you who are evil say anything good?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out of the overflow of the heart the mouth speaks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good man brings good things out of the good stored up in him, and the evil man brings evil things out of the evil stored up in him. </a:t>
            </a:r>
          </a:p>
        </p:txBody>
      </p:sp>
      <p:sp>
        <p:nvSpPr>
          <p:cNvPr id="4" name="Rectangle 3">
            <a:extLst>
              <a:ext uri="{FF2B5EF4-FFF2-40B4-BE49-F238E27FC236}">
                <a16:creationId xmlns:a16="http://schemas.microsoft.com/office/drawing/2014/main" id="{61D9DE40-FC84-435E-B114-2EC29D4948C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241A57-FAE5-4CBA-9AEE-3CCB81F8A8B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305D91-447E-473B-9D65-6D6D7AC025A9}"/>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think before you speak!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10:19 - When words are many, sin is not absent, but he who holds his tongue is wise.</a:t>
            </a:r>
          </a:p>
        </p:txBody>
      </p:sp>
      <p:sp>
        <p:nvSpPr>
          <p:cNvPr id="4" name="Rectangle 3">
            <a:extLst>
              <a:ext uri="{FF2B5EF4-FFF2-40B4-BE49-F238E27FC236}">
                <a16:creationId xmlns:a16="http://schemas.microsoft.com/office/drawing/2014/main" id="{F091E5C3-DF36-4E58-A2B8-5FBD94FC0F0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9A308E-5D6C-43DF-83CD-33AC508C912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CFB12A-1989-4635-82EE-848DF7BF0F9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think before you speak!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10:19 - When words are many, sin is not absent, but he who holds his tongue is wise.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29:20 - Do you see a man who speaks in haste? There is more hope for a fool than for him.</a:t>
            </a:r>
          </a:p>
        </p:txBody>
      </p:sp>
      <p:sp>
        <p:nvSpPr>
          <p:cNvPr id="4" name="Rectangle 3">
            <a:extLst>
              <a:ext uri="{FF2B5EF4-FFF2-40B4-BE49-F238E27FC236}">
                <a16:creationId xmlns:a16="http://schemas.microsoft.com/office/drawing/2014/main" id="{6D3C2B30-D3B2-4FDD-A4D9-C2137BE68E2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D88E96-EEDE-477C-9C68-653DAAED43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A7070F-CBC1-4CA9-94D6-56A51AA5713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think before you speak!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10:19 - When words are many, sin is not absent, but he who holds his tongue is wise.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29:20 - Do you see a man who speaks in haste? There is more hope for a fool than for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Ecclesiastes 10:12-13 - Words from a wise man’s mouth are gracious, but a fool is consumed by his own lips. At the beginning his words are folly; at the end they are wicked madness.</a:t>
            </a:r>
          </a:p>
        </p:txBody>
      </p:sp>
      <p:sp>
        <p:nvSpPr>
          <p:cNvPr id="4" name="Rectangle 3">
            <a:extLst>
              <a:ext uri="{FF2B5EF4-FFF2-40B4-BE49-F238E27FC236}">
                <a16:creationId xmlns:a16="http://schemas.microsoft.com/office/drawing/2014/main" id="{962014F8-9196-460E-AE77-81AE908B9E5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Words are an Indicator of What’s Inside.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4829A7-0EDC-449B-86DF-9102219EA37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07E184-9D23-4022-A2BE-5A42F3AF645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Words are Important.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Words are an Indicator of What’s Inside.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Behavior Speaks Louder Than Words.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894046-7649-4ACA-84EB-5465988C205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8BBB5-93F5-4EDA-B3B8-ABDDB4AEB99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Behavior </a:t>
            </a:r>
            <a:r>
              <a:rPr lang="en-US" sz="4400" b="1" u="sng" dirty="0">
                <a:solidFill>
                  <a:srgbClr val="990033"/>
                </a:solidFill>
                <a:effectLst>
                  <a:outerShdw blurRad="38100" dist="38100" dir="2700000" algn="tl">
                    <a:srgbClr val="000000">
                      <a:alpha val="43137"/>
                    </a:srgbClr>
                  </a:outerShdw>
                </a:effectLst>
                <a:latin typeface="Arial Narrow" pitchFamily="34" charset="0"/>
              </a:rPr>
              <a:t>backs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up</a:t>
            </a:r>
            <a:r>
              <a:rPr lang="en-US" sz="4400" b="1" dirty="0">
                <a:solidFill>
                  <a:srgbClr val="990033"/>
                </a:solidFill>
                <a:effectLst>
                  <a:outerShdw blurRad="38100" dist="38100" dir="2700000" algn="tl">
                    <a:srgbClr val="000000">
                      <a:alpha val="43137"/>
                    </a:srgbClr>
                  </a:outerShdw>
                </a:effectLst>
                <a:latin typeface="Arial Narrow" pitchFamily="34" charset="0"/>
              </a:rPr>
              <a:t> the words you say.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3:18 - Dear children, let us not love with words or tongue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with actions and in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C4A0F71-3D86-40C5-8E65-020C647890A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Behavior Speaks Louder Than Words.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2E9404-21BC-49FA-A984-E5570C25CF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F84F38-4590-4C96-901B-95C39124C48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Behavior can be more </a:t>
            </a:r>
            <a:r>
              <a:rPr lang="en-US" sz="4400" b="1" u="sng" dirty="0">
                <a:solidFill>
                  <a:srgbClr val="990033"/>
                </a:solidFill>
                <a:effectLst>
                  <a:outerShdw blurRad="38100" dist="38100" dir="2700000" algn="tl">
                    <a:srgbClr val="000000">
                      <a:alpha val="43137"/>
                    </a:srgbClr>
                  </a:outerShdw>
                </a:effectLst>
                <a:latin typeface="Arial Narrow" pitchFamily="34" charset="0"/>
              </a:rPr>
              <a:t>influential</a:t>
            </a:r>
            <a:r>
              <a:rPr lang="en-US" sz="4400" b="1" dirty="0">
                <a:solidFill>
                  <a:srgbClr val="990033"/>
                </a:solidFill>
                <a:effectLst>
                  <a:outerShdw blurRad="38100" dist="38100" dir="2700000" algn="tl">
                    <a:srgbClr val="000000">
                      <a:alpha val="43137"/>
                    </a:srgbClr>
                  </a:outerShdw>
                </a:effectLst>
                <a:latin typeface="Arial Narrow" pitchFamily="34" charset="0"/>
              </a:rPr>
              <a:t> than words.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3:1-2 - Wives, in the same way be submissive to your husbands so that, if any of them do not believe the 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may be won over without words by the behavior of their wives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they see the purity and reverence of your lives. </a:t>
            </a:r>
          </a:p>
        </p:txBody>
      </p:sp>
      <p:sp>
        <p:nvSpPr>
          <p:cNvPr id="4" name="Rectangle 3">
            <a:extLst>
              <a:ext uri="{FF2B5EF4-FFF2-40B4-BE49-F238E27FC236}">
                <a16:creationId xmlns:a16="http://schemas.microsoft.com/office/drawing/2014/main" id="{DF13EC26-8206-48BB-86E6-64FADA566E5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Behavior Speaks Louder Than Words.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E21E6E-5382-45BA-9733-FA391D6268D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5BC775-6BC3-45D4-9755-C63F7CDD36D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Behavior gives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1:4-5 - For we know, brothers loved by God, that he has chosen you, because our gospel came to you not simply with words,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also with power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the Holy Spirit and with deep conviction.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know how we lived among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your sake.</a:t>
            </a:r>
          </a:p>
        </p:txBody>
      </p:sp>
      <p:sp>
        <p:nvSpPr>
          <p:cNvPr id="4" name="Rectangle 3">
            <a:extLst>
              <a:ext uri="{FF2B5EF4-FFF2-40B4-BE49-F238E27FC236}">
                <a16:creationId xmlns:a16="http://schemas.microsoft.com/office/drawing/2014/main" id="{142C6AC9-AFB7-4D2F-A24F-77CC126328F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Behavior Speaks Louder Than Words.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D03FA1-C588-4F0A-A327-C599946F99C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1BA438-1378-48F8-A21C-92067CFC6F9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Words are Important.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29C5B8-6A35-4BE9-8595-C2E90928985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876FA3-BF53-4C68-A70C-5D5DEA03304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Words are Important.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Words are an Indicator of What’s Inside.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Behavior Speaks Louder Than Words.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What Do You Do When You Goof?</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E91C47-6AB7-43B4-BAC5-432DF968D24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51DD8F-C427-40DA-A72A-22E74AB6D0E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judgment</a:t>
            </a:r>
            <a:r>
              <a:rPr lang="en-US" sz="4400" b="1" dirty="0">
                <a:solidFill>
                  <a:srgbClr val="990033"/>
                </a:solidFill>
                <a:effectLst>
                  <a:outerShdw blurRad="38100" dist="38100" dir="2700000" algn="tl">
                    <a:srgbClr val="000000">
                      <a:alpha val="43137"/>
                    </a:srgbClr>
                  </a:outerShdw>
                </a:effectLst>
                <a:latin typeface="Arial Narrow" pitchFamily="34" charset="0"/>
              </a:rPr>
              <a:t> may come in connection with the words you speak.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5:6 - Let no one deceive you with empty words, for because of such things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wrath comes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those who are disobedient.</a:t>
            </a:r>
          </a:p>
        </p:txBody>
      </p:sp>
      <p:sp>
        <p:nvSpPr>
          <p:cNvPr id="4" name="Rectangle 3">
            <a:extLst>
              <a:ext uri="{FF2B5EF4-FFF2-40B4-BE49-F238E27FC236}">
                <a16:creationId xmlns:a16="http://schemas.microsoft.com/office/drawing/2014/main" id="{FE493247-CF49-4F2B-A537-E60F428D536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C198FC-114C-4D23-B8A4-27DBA4FEA60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134755-A962-4C42-8A59-7BC1DB736E7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judgment</a:t>
            </a:r>
            <a:r>
              <a:rPr lang="en-US" sz="4400" b="1" dirty="0">
                <a:solidFill>
                  <a:srgbClr val="990033"/>
                </a:solidFill>
                <a:effectLst>
                  <a:outerShdw blurRad="38100" dist="38100" dir="2700000" algn="tl">
                    <a:srgbClr val="000000">
                      <a:alpha val="43137"/>
                    </a:srgbClr>
                  </a:outerShdw>
                </a:effectLst>
                <a:latin typeface="Arial Narrow" pitchFamily="34" charset="0"/>
              </a:rPr>
              <a:t> may come in connection with the words you speak.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12:36-37 - But I tell you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men will have to give account on the day of judgment for every careless word they have spoken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by your words you will be acquitted, and by your words you will be condemned.</a:t>
            </a:r>
          </a:p>
        </p:txBody>
      </p:sp>
      <p:sp>
        <p:nvSpPr>
          <p:cNvPr id="4" name="Rectangle 3">
            <a:extLst>
              <a:ext uri="{FF2B5EF4-FFF2-40B4-BE49-F238E27FC236}">
                <a16:creationId xmlns:a16="http://schemas.microsoft.com/office/drawing/2014/main" id="{FBDFC5A4-4021-4F93-8DAB-4381E8F24C0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F589EC-0091-493F-AA0C-72A5D3AA1D6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B68F21-1726-4A95-816D-ADD1FCF9F10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yourself.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6:1-3 - if you have been trapped by what you said, ensnared by the words of your mouth, then do this, my son, to free yourself, since you have fallen into your neighbor’s hands: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and humble yourself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press your plea with your neighbor!</a:t>
            </a:r>
          </a:p>
        </p:txBody>
      </p:sp>
      <p:sp>
        <p:nvSpPr>
          <p:cNvPr id="4" name="Rectangle 3">
            <a:extLst>
              <a:ext uri="{FF2B5EF4-FFF2-40B4-BE49-F238E27FC236}">
                <a16:creationId xmlns:a16="http://schemas.microsoft.com/office/drawing/2014/main" id="{33B491D3-46A5-4284-9C1B-3E81928306B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C88AC7-1977-4D1B-A681-E397D42737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61886B-20D8-47BD-8E11-C0BCFA8249E0}"/>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Apologize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25:23-24 - Therefore, if you are offering your gift at the altar and there remember that your brother has something against you, leave your gift there in front of the altar. First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and be reconciled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your brother; then come and offer your gift.</a:t>
            </a:r>
          </a:p>
        </p:txBody>
      </p:sp>
      <p:sp>
        <p:nvSpPr>
          <p:cNvPr id="4" name="Rectangle 3">
            <a:extLst>
              <a:ext uri="{FF2B5EF4-FFF2-40B4-BE49-F238E27FC236}">
                <a16:creationId xmlns:a16="http://schemas.microsoft.com/office/drawing/2014/main" id="{DAF5FA5A-3036-4B9D-8F8E-9EB32149F5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C88AC7-1977-4D1B-A681-E397D42737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61886B-20D8-47BD-8E11-C0BCFA8249E0}"/>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10:25 -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not give up meeting together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some are in the habit of doing, but let us encourage one another — and all the more as you see the Day approaching.</a:t>
            </a:r>
          </a:p>
        </p:txBody>
      </p:sp>
      <p:sp>
        <p:nvSpPr>
          <p:cNvPr id="4" name="Rectangle 3">
            <a:extLst>
              <a:ext uri="{FF2B5EF4-FFF2-40B4-BE49-F238E27FC236}">
                <a16:creationId xmlns:a16="http://schemas.microsoft.com/office/drawing/2014/main" id="{DAF5FA5A-3036-4B9D-8F8E-9EB32149F5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833BDD-7286-46C7-BD56-05510B37450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E1F13A-EA7F-4C1B-8B59-7E7D021B5BF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u="sng" dirty="0">
                <a:solidFill>
                  <a:srgbClr val="990033"/>
                </a:solidFill>
                <a:effectLst>
                  <a:outerShdw blurRad="38100" dist="38100" dir="2700000" algn="tl">
                    <a:srgbClr val="000000">
                      <a:alpha val="43137"/>
                    </a:srgbClr>
                  </a:outerShdw>
                </a:effectLst>
                <a:latin typeface="Arial Narrow" pitchFamily="34" charset="0"/>
              </a:rPr>
              <a:t>Surrender</a:t>
            </a:r>
            <a:r>
              <a:rPr lang="en-US" sz="4400" b="1" dirty="0">
                <a:solidFill>
                  <a:srgbClr val="990033"/>
                </a:solidFill>
                <a:effectLst>
                  <a:outerShdw blurRad="38100" dist="38100" dir="2700000" algn="tl">
                    <a:srgbClr val="000000">
                      <a:alpha val="43137"/>
                    </a:srgbClr>
                  </a:outerShdw>
                </a:effectLst>
                <a:latin typeface="Arial Narrow" pitchFamily="34" charset="0"/>
              </a:rPr>
              <a:t> to </a:t>
            </a:r>
            <a:r>
              <a:rPr lang="en-US" sz="4400" b="1">
                <a:solidFill>
                  <a:srgbClr val="990033"/>
                </a:solidFill>
                <a:effectLst>
                  <a:outerShdw blurRad="38100" dist="38100" dir="2700000" algn="tl">
                    <a:srgbClr val="000000">
                      <a:alpha val="43137"/>
                    </a:srgbClr>
                  </a:outerShdw>
                </a:effectLst>
                <a:latin typeface="Arial Narrow" pitchFamily="34" charset="0"/>
              </a:rPr>
              <a:t>God!</a:t>
            </a:r>
          </a:p>
        </p:txBody>
      </p:sp>
      <p:sp>
        <p:nvSpPr>
          <p:cNvPr id="4" name="Rectangle 3">
            <a:extLst>
              <a:ext uri="{FF2B5EF4-FFF2-40B4-BE49-F238E27FC236}">
                <a16:creationId xmlns:a16="http://schemas.microsoft.com/office/drawing/2014/main" id="{35DE5078-E7D2-4804-BFB5-C0DA90AB275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What Do You Do When You Goof?</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B29E4B-5A31-43F2-90CC-96B1E60718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CE89A7-102D-4B72-9C45-C3AF4726A117}"/>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Remember - Your words betray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They present you for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who you really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allow Lord Jesus to penetrate your life &amp; clean you up.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Then your speech will honor Him!</a:t>
            </a:r>
          </a:p>
        </p:txBody>
      </p:sp>
      <p:sp>
        <p:nvSpPr>
          <p:cNvPr id="86020" name="Rectangle 3">
            <a:extLst>
              <a:ext uri="{FF2B5EF4-FFF2-40B4-BE49-F238E27FC236}">
                <a16:creationId xmlns:a16="http://schemas.microsoft.com/office/drawing/2014/main" id="{5B402F20-C9F3-47AF-962E-1BFB450AF894}"/>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3A825B-4412-44C7-BFFB-B5F1834ECE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D45B63-AD95-4CA0-96C4-F278F10A48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p:txBody>
      </p:sp>
      <p:sp>
        <p:nvSpPr>
          <p:cNvPr id="4" name="Rectangle 3">
            <a:extLst>
              <a:ext uri="{FF2B5EF4-FFF2-40B4-BE49-F238E27FC236}">
                <a16:creationId xmlns:a16="http://schemas.microsoft.com/office/drawing/2014/main" id="{BD016AE0-7508-4EE9-ADAF-F6127C46AF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942CFC-8F9A-4843-B616-553CD69863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4ED844-2979-44FF-95A4-891AA12076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a:p>
            <a:pPr marL="609600" indent="-609600" algn="just" eaLnBrk="1" fontAlgn="auto" hangingPunct="1">
              <a:spcAft>
                <a:spcPts val="0"/>
              </a:spcAft>
              <a:buFont typeface="Wingdings 2" panose="05020102010507070707" pitchFamily="18" charset="2"/>
              <a:buNone/>
              <a:defRPr/>
            </a:pPr>
            <a:endParaRPr lang="en-US" sz="42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Why?</a:t>
            </a:r>
          </a:p>
        </p:txBody>
      </p:sp>
      <p:sp>
        <p:nvSpPr>
          <p:cNvPr id="4" name="Rectangle 3">
            <a:extLst>
              <a:ext uri="{FF2B5EF4-FFF2-40B4-BE49-F238E27FC236}">
                <a16:creationId xmlns:a16="http://schemas.microsoft.com/office/drawing/2014/main" id="{E137023C-9281-4F2B-AA31-9E7868124D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E57732-981D-4175-9455-DC6769561E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4F54C-7F00-444D-8EEB-F20FE9A082DC}"/>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1.  What is harbored in your mind 	becomes who you are.</a:t>
            </a:r>
          </a:p>
        </p:txBody>
      </p:sp>
      <p:sp>
        <p:nvSpPr>
          <p:cNvPr id="4" name="Rectangle 3">
            <a:extLst>
              <a:ext uri="{FF2B5EF4-FFF2-40B4-BE49-F238E27FC236}">
                <a16:creationId xmlns:a16="http://schemas.microsoft.com/office/drawing/2014/main" id="{C091CFFE-0A71-4A2E-B77C-54529C18CD1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FAC833-BC58-4E47-909A-49F7247A66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5FB290-271D-4DBD-837E-C323CD9D13FF}"/>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1.  What is harbored in your mind 	becomes who you are.</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2. They are vehicles for 	communication.</a:t>
            </a:r>
          </a:p>
        </p:txBody>
      </p:sp>
      <p:sp>
        <p:nvSpPr>
          <p:cNvPr id="4" name="Rectangle 3">
            <a:extLst>
              <a:ext uri="{FF2B5EF4-FFF2-40B4-BE49-F238E27FC236}">
                <a16:creationId xmlns:a16="http://schemas.microsoft.com/office/drawing/2014/main" id="{0889A22F-8D17-4A2C-B247-522A2E9C6DA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DED86F-10EC-4390-A8D3-40FAD9E774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41BBCB-1B83-41B6-BF66-7C0D87498228}"/>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1.  What is harbored in your mind 	becomes who you are.</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2. They are vehicles for 	communication.</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3.  They influence what others will 	become.</a:t>
            </a:r>
          </a:p>
        </p:txBody>
      </p:sp>
      <p:sp>
        <p:nvSpPr>
          <p:cNvPr id="4" name="Rectangle 3">
            <a:extLst>
              <a:ext uri="{FF2B5EF4-FFF2-40B4-BE49-F238E27FC236}">
                <a16:creationId xmlns:a16="http://schemas.microsoft.com/office/drawing/2014/main" id="{92A318C7-84A7-4C0A-BCE2-136FBF0B22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A4D707-6F46-4B5B-A572-F50DFBFE05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B5AB1D-A20B-48F6-A834-02AEC63FD1A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A. Words are more </a:t>
            </a:r>
            <a:r>
              <a:rPr lang="en-US" sz="4200" b="1" u="sng" dirty="0">
                <a:solidFill>
                  <a:srgbClr val="990033"/>
                </a:solidFill>
                <a:effectLst>
                  <a:outerShdw blurRad="38100" dist="38100" dir="2700000" algn="tl">
                    <a:srgbClr val="000000">
                      <a:alpha val="43137"/>
                    </a:srgbClr>
                  </a:outerShdw>
                </a:effectLst>
                <a:latin typeface="Arial Narrow" pitchFamily="34" charset="0"/>
              </a:rPr>
              <a:t>powerful</a:t>
            </a:r>
            <a:r>
              <a:rPr lang="en-US" sz="4200" b="1" dirty="0">
                <a:solidFill>
                  <a:srgbClr val="990033"/>
                </a:solidFill>
                <a:effectLst>
                  <a:outerShdw blurRad="38100" dist="38100" dir="2700000" algn="tl">
                    <a:srgbClr val="000000">
                      <a:alpha val="43137"/>
                    </a:srgbClr>
                  </a:outerShdw>
                </a:effectLst>
                <a:latin typeface="Arial Narrow" pitchFamily="34" charset="0"/>
              </a:rPr>
              <a:t> than you think!</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rPr>
              <a:t>	2.  Words have power.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 2:18 - For they mouth empty, boastful words and, by appealing to the lustful desires of sinful human nature,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entice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are just escaping from those who live in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error.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9566BBC-DCF6-4DD4-9324-7C49FBC0C3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Words are Important.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19628</TotalTime>
  <Words>1841</Words>
  <Application>Microsoft Office PowerPoint</Application>
  <PresentationFormat>On-screen Show (4:3)</PresentationFormat>
  <Paragraphs>196</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 Narrow</vt:lpstr>
      <vt:lpstr>Arial</vt:lpstr>
      <vt:lpstr>Lucida Sans Unicode</vt:lpstr>
      <vt:lpstr>Wingdings 2</vt:lpstr>
      <vt:lpstr>Calibri</vt:lpstr>
      <vt:lpstr>Times New Roman</vt:lpstr>
      <vt:lpstr>Trek</vt:lpstr>
      <vt:lpstr>How  Important are  Careless Words?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1233</cp:revision>
  <dcterms:created xsi:type="dcterms:W3CDTF">2005-04-23T22:37:40Z</dcterms:created>
  <dcterms:modified xsi:type="dcterms:W3CDTF">2021-02-03T00:12:23Z</dcterms:modified>
</cp:coreProperties>
</file>