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1840" r:id="rId3"/>
    <p:sldId id="1875" r:id="rId4"/>
    <p:sldId id="1876" r:id="rId5"/>
    <p:sldId id="1362" r:id="rId6"/>
    <p:sldId id="1877" r:id="rId7"/>
    <p:sldId id="1782" r:id="rId8"/>
    <p:sldId id="1878" r:id="rId9"/>
    <p:sldId id="1879" r:id="rId10"/>
    <p:sldId id="1880" r:id="rId11"/>
    <p:sldId id="1881" r:id="rId12"/>
    <p:sldId id="1882" r:id="rId13"/>
    <p:sldId id="1883" r:id="rId14"/>
    <p:sldId id="1913" r:id="rId15"/>
    <p:sldId id="1884" r:id="rId16"/>
    <p:sldId id="1885" r:id="rId17"/>
    <p:sldId id="1886" r:id="rId18"/>
    <p:sldId id="1887" r:id="rId19"/>
    <p:sldId id="1888" r:id="rId20"/>
    <p:sldId id="1890" r:id="rId21"/>
    <p:sldId id="1891" r:id="rId22"/>
    <p:sldId id="1892" r:id="rId23"/>
    <p:sldId id="1894" r:id="rId24"/>
    <p:sldId id="1895" r:id="rId25"/>
    <p:sldId id="1847" r:id="rId26"/>
    <p:sldId id="1896" r:id="rId27"/>
    <p:sldId id="1897" r:id="rId28"/>
    <p:sldId id="1898" r:id="rId29"/>
    <p:sldId id="1899" r:id="rId30"/>
    <p:sldId id="1901" r:id="rId31"/>
    <p:sldId id="1914" r:id="rId32"/>
    <p:sldId id="1902" r:id="rId33"/>
    <p:sldId id="1903" r:id="rId34"/>
    <p:sldId id="1904" r:id="rId35"/>
    <p:sldId id="1906" r:id="rId36"/>
    <p:sldId id="1907" r:id="rId37"/>
    <p:sldId id="1905" r:id="rId38"/>
    <p:sldId id="1908" r:id="rId39"/>
    <p:sldId id="1909" r:id="rId40"/>
    <p:sldId id="1910" r:id="rId41"/>
    <p:sldId id="1911" r:id="rId42"/>
    <p:sldId id="1900" r:id="rId43"/>
    <p:sldId id="1912" r:id="rId44"/>
    <p:sldId id="1874" r:id="rId45"/>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4FFE733-1372-5B08-C744-781D86C6E5E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BD131C5-2F09-6567-EB43-B0A8C7387E31}"/>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2B7B851-2948-B59F-1247-A4777FE63D9D}"/>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D79DEE8-20FA-1803-8BDD-C062224D2ED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86769EE3-CACF-405D-912D-14CBBF266B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DB688E-E64D-3570-A35B-A8899E56F84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ADD532C9-552F-4433-BD68-F85F3FE53C4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BC2988C5-274D-4A89-A51B-7D9E0DABE8EA}" type="datetimeFigureOut">
              <a:rPr lang="en-US"/>
              <a:pPr>
                <a:defRPr/>
              </a:pPr>
              <a:t>11/4/2023</a:t>
            </a:fld>
            <a:endParaRPr lang="en-US" dirty="0"/>
          </a:p>
        </p:txBody>
      </p:sp>
      <p:sp>
        <p:nvSpPr>
          <p:cNvPr id="4" name="Slide Image Placeholder 3">
            <a:extLst>
              <a:ext uri="{FF2B5EF4-FFF2-40B4-BE49-F238E27FC236}">
                <a16:creationId xmlns:a16="http://schemas.microsoft.com/office/drawing/2014/main" id="{F182DAE1-14F4-5E34-D47F-C09EE051F36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DCFEA5AF-5CEB-A7F7-141E-83EA8CA4E16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0BD30F8-8D6A-F0EB-19E7-29051F618D7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7A6593AB-C5E1-6353-7757-86840A67A5A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3FECC2D-E03F-4E27-B7D3-4ECFE5BC243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0FBCD14-B014-B024-4F31-D6D1797EB5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08A865B-02C6-0FC2-C547-85E37F0F11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C587B82-A9D4-04DC-4E0C-8890552A5C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D6097C-0D25-4B2A-BD7B-58C4BC873D51}"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6AA527B-4C3B-2F94-BCFD-39B97639B8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C87F29D-F750-C473-6F08-B0B5D27906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4DBD0D9C-5DA2-3888-CBEC-D8F5C1456E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9983E5-9945-48B8-8053-10C92BDC891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E056805-6F34-7708-009B-6B48A4F8C5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9016524-CA05-2AFB-E3DF-FFBBD74DE6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AE2E747-08D0-F87E-6BE2-4197EF0F1E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B33B9E-4E17-46A7-9840-EBB726BC8C76}"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56E84CC-0F61-2A51-493D-ABBF8F814B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1D8E7E4-62F1-FCBD-80BB-B9D6C5D152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1163558-3A4F-3DC3-DBF2-F6F6E7C734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00D998-BBBD-4010-AB39-D030A9A1D31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6A3D097-B8C8-459E-9C1B-396A310FCB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9A7FFE1-90E6-5670-A2C0-339EB60EC2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EC46BD19-6D73-1424-6E79-55ED971E51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887395-D406-45AB-B864-904B44C00C0C}"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931A0C4-7026-2BEB-0E96-E8C35C96F5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D84368F-3DA8-79D6-D324-124A4CBB08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08C4EF3-605A-EF57-200E-999A90B379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C1D23C-9244-4296-A76B-B50C1F5F09C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642289D-F445-6BCB-B8DB-2EDEDE3466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A5CBDA0-1EEF-3333-4631-A509994F58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78D4BC8D-7346-6E2F-1EC6-290A2E09FD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C5D2F6-F706-4AC8-A171-E6AC32A38A43}"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17265DCC-4DCE-7D36-D70E-676D3051C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BB4571B-3818-E034-A772-9CDE7FA087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F3F005B-C6E1-BF8E-0234-F27B0DE688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F5C330-434C-4044-A50A-FD5F520F9525}"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FA47F247-04BA-7972-1300-27F31FC050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2BC2BF8-E259-2080-A94C-4F74DCB71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3B8117D6-0E5B-FF3C-F83B-352337F55A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8DF2B-CA7E-49F1-B1F2-4C5A23FE58D8}"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D0D3E37-1B2D-89E5-AECE-CF6FEB4634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B274795-8E14-2D66-E934-E7059FD2C0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114399DE-0697-69D7-A519-AAAE7E0B9F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A84825-4E9C-4F58-8FD1-42CC5DF71925}"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46207B4-5DD0-0799-AB04-14719E01AF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C9C1968-8AA6-AE32-1431-7EAC6A74AD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D36DCCA-4F4E-1A24-CFD7-8BD8D900E1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521A37-A25F-470F-B6E6-015D2817F56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C2513CF-1E5F-D4BB-1C15-6C39CF8089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DBE6FA8-25BA-0B64-0569-CC9E1B89FB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A2FA708-2979-2EEC-AFD9-8688CC4619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91D23C-1C32-4CD1-9B05-F4D4998861BA}"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5B3B9F6-9944-5A83-EF44-0063B8AF21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1FEDC8D0-6005-C113-31F3-A2510DBF19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66773D2-7EBB-126B-80C2-7EAA331C0D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76559B-94D7-406D-BE88-71145843424C}"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600B651-A1E9-B957-977E-65636AAC50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7DC862DC-4FB0-D697-2BA8-6A4225224A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B48AA76-10AA-9E19-BEDD-F4FEA6E040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151985-028C-4BAF-A3E0-CD5F1EEA0D9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1A5D8FC-9166-4C47-0E69-EB8333BF0D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527E3CC-B822-492A-271F-847DC76615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8228100-7455-1846-DCFC-2F9F4052CB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B7B6A6-2837-4D78-8623-3310A88FF35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C84CD5C-1683-C2BB-0649-0BC08565EB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EDFBA5C-75C9-46C3-BBBF-30A1ED0C7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1D51D4B1-BAD7-981D-F143-E7FB50BB64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12B56C-D758-4F93-8F51-904D1045B5E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32D57505-FFE5-E810-5E3E-921C965E11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1A226E3A-011F-589B-5F91-9402341647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0A438DBC-DED0-8F8C-8C38-3E0E9F28F4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3CD062-A5E5-49A0-974A-E29C923277DF}"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E454B2B-3624-A335-BEAE-1ACE8D6934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0BFCC2B-B124-F64B-5CB7-4403D4C82F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4B4ED16-43D9-C8C9-EFCA-7F3BEBCA73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76CEA8-9C4F-4E88-A198-3C5E65AB1A64}"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528E57F-8917-34F5-E3FA-D02A10CB37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9144CA1C-B3D1-AFB4-B8B0-A40F38F7AC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E4AE6C48-E02F-F4D5-D658-112291BDAA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A8D7AB-5485-4468-A7B5-F4188F36D677}"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B7E6562-08B1-712E-8946-E9C65D8746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ABB7B29-DCBE-BE4C-C620-A3FEEEBEB9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03B7AF6-EB44-C865-1A2B-78C1CE43EA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ED704-7EDB-4785-8802-A5A45C999347}"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219328E-CAEC-3490-37B3-35F7B1705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E7941751-892E-BA84-A68D-73CF2BF86D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9769AB27-A5D2-8B12-38A1-D5A4B585A5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043A71-9259-4484-93F8-0F34E069E5B7}"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A1EAFC9-6FEE-D1F7-8ADA-E9B366FB77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DEE5457-3501-D58C-E038-AF9E3B2193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E4D6B5E-B2EC-50AD-97F6-54D23E8E01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D676EE-F5F7-4E86-B98C-4B371639C982}"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2C4E310-4C9B-DC39-0537-80BF81D17A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5E1950C5-2E16-B665-A7CC-EE42067FBD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7E06E7ED-6AD5-C0B5-7336-233FA1B935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B09B04-C391-45D6-B468-19BB66B73856}"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3310FB8-3FC4-BF34-8C80-40458F6129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918044C-7712-1E6D-5E3A-39862D1B92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C2F8614-82AE-6E3E-A53F-9B596CACD0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E8AD8A-3BD1-474F-BDD0-ED71EADB342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6083FC0A-6786-FB6F-3126-EBFF747329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E24AA30-787F-1AEB-194D-FFFBE68663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6D1FEB37-B6C1-8D35-9301-70A2806B10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DE0FEA-95BC-4985-9EF1-B9DA01CD0DBF}"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FD325AB-8007-5B1E-5C4F-22CEDFCB13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35DAD3E3-77EC-A70A-8BF5-BB8561ADF6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05C109B-B338-671B-97EB-D20166C4F6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49923B-A3B6-4976-AB17-273A0DC256F4}"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A70CF190-59A7-1319-F008-0AF09ACDC6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449DC3E2-DD1F-B4BE-B077-BDF6682E89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EB51A7F9-DA8F-EED9-F6F1-4D6B92484A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987592-D611-4EA3-8BAB-F7242ABBCD89}"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17DB696-5D18-F8B3-09BB-8BF5FA05C6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EC19872-46BD-6865-2747-611D5FD918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568F47FA-2CE8-31F5-3812-6A3AC8918F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330969-E315-426B-B668-1118EF91E2F9}"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9A87FF38-F6AA-820F-1534-64F6540383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5CFBC79-71F4-63AB-C879-82178C47B0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A0AEEBA8-9E4D-7132-B6D9-BD9AC1D57D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D69B63-64DB-4495-964E-B7374FDF3DF8}"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8F8D581-94D3-087C-9734-1738A58245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FD745192-9CA2-A210-35CF-4DD3C7631E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D603B489-4EC7-7120-258C-FE93933707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34FAA5-BD8E-4952-BA04-48EBCEF0B339}"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099FC1E5-356E-BB7B-65B8-A4B0CE61DE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E8E8DAE-92EA-26F5-3F98-02EE0C3121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559CFF88-0138-6CCC-264F-8059EB3493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65DA35-9E5E-4B8D-B837-72880A7F5E94}"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17F53282-530C-37A2-5BBE-54AC2794DD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C9D333B2-02F3-671E-7BA5-BE80EB103B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70447691-D1AE-76A8-F123-2310561B28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B56C2E-8BBF-4348-BAAF-B573AD7DEB2F}"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E166643-E8D0-B631-D623-5C6A588807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CC43E12-1BC3-440D-A4DC-CD1A619369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B18C55CB-B4CA-3826-F97D-3CC55CF9D9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A81CD9C-17CC-4804-9639-4D0C7075C7A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8EBFF98-7F1D-56D2-361A-AE1E7AE91C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E1A87E9-F841-5CA3-33E9-119D2A60EE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45785E9-751E-59D8-2E9E-6636E7A238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86DAC2-807F-46B8-957A-F85E8ED59A0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7166A768-EA43-BD95-A5A6-A09BA0CAC2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06F536BD-4F65-E950-0BA8-214F505F3D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0A4BC37F-1FC3-0BEF-1000-CD08D10FF8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6EC775-CF26-428E-89E2-51958F6C116F}"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555A4CE-3D82-7137-D748-A4B7A3B212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0F8AEA2-2EE7-C6DC-723F-44F016CAE9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8A2931D9-A1A2-9B24-B5F5-586E41CD4C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40779D-D28D-423F-98F9-A777143798BC}"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39DBE587-CB19-DFB1-CD19-075A470195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0BF1211F-5A76-6037-2CAB-AC734D0E56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E264C061-B727-E7D1-9E7C-4DE3D06DBC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F625D8-05E0-4C2D-B8AC-FC7E6F313D88}"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1A69B362-C617-2B9F-823F-AA4D5B1D31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841C6A86-C47A-D27F-8F3B-01F9784F16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B45D23AE-1A8A-2D8C-A64C-73522DA99C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576890-2620-4915-A1FD-A25A1CE5579C}"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DBC58FB5-D6C7-29EA-AAE4-F0F8179AD5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2DFF8ABF-8654-0BB0-D23C-8E3D771F46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E1629D37-7C49-330E-CDB0-4F718B0AED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0E7702-3452-4FDC-A06B-338E10FC482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E3CC101-F507-6EC2-D8F0-E29A9EA73F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7B3E41F-2A85-EF07-6BDC-4F7D37BCAB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EB392869-B93B-2D8C-E7B3-FC294BD771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382BEA-1F03-4917-97AE-E3D1644BF536}"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446E91B3-A0FB-C2F3-4751-2818561FD9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12C220A-E1DA-9BAA-0BD0-EACD7AA621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6F1A59C-E230-E37B-2D53-E7AEEFA61F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23F880-1D60-4EE5-A941-1055FF20F63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038A6DC-4174-B3BE-0144-AB6FFC0CD7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49B33EE-BF84-5DD6-4700-BED2A9218D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16EE9685-6B3D-8656-094A-EC83F79D07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D6D84F-132B-4E6B-B376-66FD753287B4}"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1EB6602-8E3D-6BB2-8CD3-5CDBB589C2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6B8DD73-D682-63D6-12D9-D1D7130A6D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2AF168F6-9DF9-DAA4-6AC0-1B81B285EE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0E0C5C-2E30-4304-8078-C6EA7DC51FFD}"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F084F20-DD8F-81DB-8E11-50DB3FA172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431F904-86DE-77C7-831C-02B84371B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F5434F6-BA3F-8417-9354-C0EE8B76FA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F6F6E6-0F11-4D0A-BBF8-774D728BF2A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0B4C82CC-D2CD-E8A3-65DA-716BBE7C4A9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3" name="Date Placeholder 15">
            <a:extLst>
              <a:ext uri="{FF2B5EF4-FFF2-40B4-BE49-F238E27FC236}">
                <a16:creationId xmlns:a16="http://schemas.microsoft.com/office/drawing/2014/main" id="{34769FB8-32DE-C4BF-EA40-A0B2CCD10E09}"/>
              </a:ext>
            </a:extLst>
          </p:cNvPr>
          <p:cNvSpPr>
            <a:spLocks noGrp="1"/>
          </p:cNvSpPr>
          <p:nvPr>
            <p:ph type="dt" sz="half" idx="10"/>
          </p:nvPr>
        </p:nvSpPr>
        <p:spPr/>
        <p:txBody>
          <a:bodyPr/>
          <a:lstStyle>
            <a:lvl1pPr>
              <a:defRPr/>
            </a:lvl1pPr>
          </a:lstStyle>
          <a:p>
            <a:pPr>
              <a:defRPr/>
            </a:pPr>
            <a:endParaRPr lang="en-US"/>
          </a:p>
        </p:txBody>
      </p:sp>
      <p:sp>
        <p:nvSpPr>
          <p:cNvPr id="4" name="Footer Placeholder 1">
            <a:extLst>
              <a:ext uri="{FF2B5EF4-FFF2-40B4-BE49-F238E27FC236}">
                <a16:creationId xmlns:a16="http://schemas.microsoft.com/office/drawing/2014/main" id="{D7D4B9F1-11C1-03AC-F703-DC2E5A75EE0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4">
            <a:extLst>
              <a:ext uri="{FF2B5EF4-FFF2-40B4-BE49-F238E27FC236}">
                <a16:creationId xmlns:a16="http://schemas.microsoft.com/office/drawing/2014/main" id="{C4841883-E216-B7D9-5D48-5E5DC9921433}"/>
              </a:ext>
            </a:extLst>
          </p:cNvPr>
          <p:cNvSpPr>
            <a:spLocks noGrp="1"/>
          </p:cNvSpPr>
          <p:nvPr>
            <p:ph type="sldNum" sz="quarter" idx="12"/>
          </p:nvPr>
        </p:nvSpPr>
        <p:spPr>
          <a:xfrm>
            <a:off x="8229600" y="6473825"/>
            <a:ext cx="758825" cy="247650"/>
          </a:xfrm>
        </p:spPr>
        <p:txBody>
          <a:bodyPr/>
          <a:lstStyle>
            <a:lvl1pPr>
              <a:defRPr smtClean="0"/>
            </a:lvl1pPr>
          </a:lstStyle>
          <a:p>
            <a:pPr>
              <a:defRPr/>
            </a:pPr>
            <a:fld id="{0F1A7E84-E650-4ECB-AB3D-7D73D1065D5E}" type="slidenum">
              <a:rPr lang="en-US" altLang="en-US"/>
              <a:pPr>
                <a:defRPr/>
              </a:pPr>
              <a:t>‹#›</a:t>
            </a:fld>
            <a:endParaRPr lang="en-US" altLang="en-US"/>
          </a:p>
        </p:txBody>
      </p:sp>
    </p:spTree>
    <p:extLst>
      <p:ext uri="{BB962C8B-B14F-4D97-AF65-F5344CB8AC3E}">
        <p14:creationId xmlns:p14="http://schemas.microsoft.com/office/powerpoint/2010/main" val="27653497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968FCE0-3C39-8A8B-5F99-F358F7367E5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08A49B31-C43C-6428-C8AE-C4B40AD046F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806CC46-3A54-C684-24E0-B36F5FEDB7AB}"/>
              </a:ext>
            </a:extLst>
          </p:cNvPr>
          <p:cNvSpPr>
            <a:spLocks noGrp="1"/>
          </p:cNvSpPr>
          <p:nvPr>
            <p:ph type="sldNum" sz="quarter" idx="12"/>
          </p:nvPr>
        </p:nvSpPr>
        <p:spPr/>
        <p:txBody>
          <a:bodyPr/>
          <a:lstStyle>
            <a:lvl1pPr>
              <a:defRPr/>
            </a:lvl1pPr>
          </a:lstStyle>
          <a:p>
            <a:pPr>
              <a:defRPr/>
            </a:pPr>
            <a:fld id="{054AFF75-9BAF-45B0-9A8F-58A8CCD95572}" type="slidenum">
              <a:rPr lang="en-US" altLang="en-US"/>
              <a:pPr>
                <a:defRPr/>
              </a:pPr>
              <a:t>‹#›</a:t>
            </a:fld>
            <a:endParaRPr lang="en-US" altLang="en-US"/>
          </a:p>
        </p:txBody>
      </p:sp>
    </p:spTree>
    <p:extLst>
      <p:ext uri="{BB962C8B-B14F-4D97-AF65-F5344CB8AC3E}">
        <p14:creationId xmlns:p14="http://schemas.microsoft.com/office/powerpoint/2010/main" val="329731101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6FD78-68D2-7874-A28E-AE9C7000E37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96FA847-46A2-607C-27EA-E6E673827E1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25A0ED-CB4F-074C-74CA-A70AB1139927}"/>
              </a:ext>
            </a:extLst>
          </p:cNvPr>
          <p:cNvSpPr>
            <a:spLocks noGrp="1"/>
          </p:cNvSpPr>
          <p:nvPr>
            <p:ph type="sldNum" sz="quarter" idx="12"/>
          </p:nvPr>
        </p:nvSpPr>
        <p:spPr/>
        <p:txBody>
          <a:bodyPr/>
          <a:lstStyle>
            <a:lvl1pPr>
              <a:defRPr smtClean="0"/>
            </a:lvl1pPr>
          </a:lstStyle>
          <a:p>
            <a:pPr>
              <a:defRPr/>
            </a:pPr>
            <a:fld id="{A7BF0E69-E54F-4BD3-A1BA-133F6C0CA94B}" type="slidenum">
              <a:rPr lang="en-US" altLang="en-US"/>
              <a:pPr>
                <a:defRPr/>
              </a:pPr>
              <a:t>‹#›</a:t>
            </a:fld>
            <a:endParaRPr lang="en-US" altLang="en-US"/>
          </a:p>
        </p:txBody>
      </p:sp>
    </p:spTree>
    <p:extLst>
      <p:ext uri="{BB962C8B-B14F-4D97-AF65-F5344CB8AC3E}">
        <p14:creationId xmlns:p14="http://schemas.microsoft.com/office/powerpoint/2010/main" val="395060371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24">
            <a:extLst>
              <a:ext uri="{FF2B5EF4-FFF2-40B4-BE49-F238E27FC236}">
                <a16:creationId xmlns:a16="http://schemas.microsoft.com/office/drawing/2014/main" id="{CD25A5AC-C47F-6181-D896-45A04B070032}"/>
              </a:ext>
            </a:extLst>
          </p:cNvPr>
          <p:cNvSpPr>
            <a:spLocks noGrp="1"/>
          </p:cNvSpPr>
          <p:nvPr>
            <p:ph type="dt" sz="half" idx="10"/>
          </p:nvPr>
        </p:nvSpPr>
        <p:spPr/>
        <p:txBody>
          <a:bodyPr/>
          <a:lstStyle>
            <a:lvl1pPr>
              <a:defRPr/>
            </a:lvl1pPr>
          </a:lstStyle>
          <a:p>
            <a:pPr>
              <a:defRPr/>
            </a:pPr>
            <a:endParaRPr lang="en-US"/>
          </a:p>
        </p:txBody>
      </p:sp>
      <p:sp>
        <p:nvSpPr>
          <p:cNvPr id="3" name="Footer Placeholder 18">
            <a:extLst>
              <a:ext uri="{FF2B5EF4-FFF2-40B4-BE49-F238E27FC236}">
                <a16:creationId xmlns:a16="http://schemas.microsoft.com/office/drawing/2014/main" id="{EB4CD3B2-1AC0-D8C4-E169-3B204F3FD26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4" name="Slide Number Placeholder 15">
            <a:extLst>
              <a:ext uri="{FF2B5EF4-FFF2-40B4-BE49-F238E27FC236}">
                <a16:creationId xmlns:a16="http://schemas.microsoft.com/office/drawing/2014/main" id="{1B552798-6132-8F4A-5F63-0475DEBD83D0}"/>
              </a:ext>
            </a:extLst>
          </p:cNvPr>
          <p:cNvSpPr>
            <a:spLocks noGrp="1"/>
          </p:cNvSpPr>
          <p:nvPr>
            <p:ph type="sldNum" sz="quarter" idx="12"/>
          </p:nvPr>
        </p:nvSpPr>
        <p:spPr>
          <a:xfrm>
            <a:off x="8229600" y="6473825"/>
            <a:ext cx="758825" cy="247650"/>
          </a:xfrm>
        </p:spPr>
        <p:txBody>
          <a:bodyPr/>
          <a:lstStyle>
            <a:lvl1pPr>
              <a:defRPr smtClean="0"/>
            </a:lvl1pPr>
          </a:lstStyle>
          <a:p>
            <a:pPr>
              <a:defRPr/>
            </a:pPr>
            <a:fld id="{7013F6A6-618B-4820-BEDC-733855AB08B6}" type="slidenum">
              <a:rPr lang="en-US" altLang="en-US"/>
              <a:pPr>
                <a:defRPr/>
              </a:pPr>
              <a:t>‹#›</a:t>
            </a:fld>
            <a:endParaRPr lang="en-US" altLang="en-US"/>
          </a:p>
        </p:txBody>
      </p:sp>
    </p:spTree>
    <p:extLst>
      <p:ext uri="{BB962C8B-B14F-4D97-AF65-F5344CB8AC3E}">
        <p14:creationId xmlns:p14="http://schemas.microsoft.com/office/powerpoint/2010/main" val="126389733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2210F3B3-7BE7-4850-C19E-2351CF29118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3" name="Date Placeholder 18">
            <a:extLst>
              <a:ext uri="{FF2B5EF4-FFF2-40B4-BE49-F238E27FC236}">
                <a16:creationId xmlns:a16="http://schemas.microsoft.com/office/drawing/2014/main" id="{0081FB5A-011A-625D-8E38-9E49FB767EA4}"/>
              </a:ext>
            </a:extLst>
          </p:cNvPr>
          <p:cNvSpPr>
            <a:spLocks noGrp="1"/>
          </p:cNvSpPr>
          <p:nvPr>
            <p:ph type="dt" sz="half" idx="10"/>
          </p:nvPr>
        </p:nvSpPr>
        <p:spPr/>
        <p:txBody>
          <a:bodyPr/>
          <a:lstStyle>
            <a:lvl1pPr>
              <a:defRPr/>
            </a:lvl1pPr>
          </a:lstStyle>
          <a:p>
            <a:pPr>
              <a:defRPr/>
            </a:pPr>
            <a:endParaRPr lang="en-US"/>
          </a:p>
        </p:txBody>
      </p:sp>
      <p:sp>
        <p:nvSpPr>
          <p:cNvPr id="4" name="Footer Placeholder 10">
            <a:extLst>
              <a:ext uri="{FF2B5EF4-FFF2-40B4-BE49-F238E27FC236}">
                <a16:creationId xmlns:a16="http://schemas.microsoft.com/office/drawing/2014/main" id="{7E2F08D6-16CD-02CB-3C12-EDAE0C2D7F7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5">
            <a:extLst>
              <a:ext uri="{FF2B5EF4-FFF2-40B4-BE49-F238E27FC236}">
                <a16:creationId xmlns:a16="http://schemas.microsoft.com/office/drawing/2014/main" id="{038B7401-CB2B-4103-B320-957DBE678FC4}"/>
              </a:ext>
            </a:extLst>
          </p:cNvPr>
          <p:cNvSpPr>
            <a:spLocks noGrp="1"/>
          </p:cNvSpPr>
          <p:nvPr>
            <p:ph type="sldNum" sz="quarter" idx="12"/>
          </p:nvPr>
        </p:nvSpPr>
        <p:spPr/>
        <p:txBody>
          <a:bodyPr/>
          <a:lstStyle>
            <a:lvl1pPr>
              <a:defRPr smtClean="0"/>
            </a:lvl1pPr>
          </a:lstStyle>
          <a:p>
            <a:pPr>
              <a:defRPr/>
            </a:pPr>
            <a:fld id="{FC2E0895-1818-4DC8-9868-6F6A31F35376}" type="slidenum">
              <a:rPr lang="en-US" altLang="en-US"/>
              <a:pPr>
                <a:defRPr/>
              </a:pPr>
              <a:t>‹#›</a:t>
            </a:fld>
            <a:endParaRPr lang="en-US" altLang="en-US"/>
          </a:p>
        </p:txBody>
      </p:sp>
    </p:spTree>
    <p:extLst>
      <p:ext uri="{BB962C8B-B14F-4D97-AF65-F5344CB8AC3E}">
        <p14:creationId xmlns:p14="http://schemas.microsoft.com/office/powerpoint/2010/main" val="357268774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0">
            <a:extLst>
              <a:ext uri="{FF2B5EF4-FFF2-40B4-BE49-F238E27FC236}">
                <a16:creationId xmlns:a16="http://schemas.microsoft.com/office/drawing/2014/main" id="{6FF196A0-519E-E4F5-A76E-72CABEECEC8D}"/>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A78A1D50-39B3-A1C7-718B-16B4502780E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D2103412-BBF1-EE0C-3164-6113950B0D52}"/>
              </a:ext>
            </a:extLst>
          </p:cNvPr>
          <p:cNvSpPr>
            <a:spLocks noGrp="1"/>
          </p:cNvSpPr>
          <p:nvPr>
            <p:ph type="sldNum" sz="quarter" idx="12"/>
          </p:nvPr>
        </p:nvSpPr>
        <p:spPr/>
        <p:txBody>
          <a:bodyPr/>
          <a:lstStyle>
            <a:lvl1pPr>
              <a:defRPr/>
            </a:lvl1pPr>
          </a:lstStyle>
          <a:p>
            <a:pPr>
              <a:defRPr/>
            </a:pPr>
            <a:fld id="{DCE038BA-D556-40E3-938F-8214C085C64F}" type="slidenum">
              <a:rPr lang="en-US" altLang="en-US"/>
              <a:pPr>
                <a:defRPr/>
              </a:pPr>
              <a:t>‹#›</a:t>
            </a:fld>
            <a:endParaRPr lang="en-US" altLang="en-US"/>
          </a:p>
        </p:txBody>
      </p:sp>
    </p:spTree>
    <p:extLst>
      <p:ext uri="{BB962C8B-B14F-4D97-AF65-F5344CB8AC3E}">
        <p14:creationId xmlns:p14="http://schemas.microsoft.com/office/powerpoint/2010/main" val="175153214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859120E4-5B1A-1D7E-339E-1C966370B78F}"/>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9">
            <a:extLst>
              <a:ext uri="{FF2B5EF4-FFF2-40B4-BE49-F238E27FC236}">
                <a16:creationId xmlns:a16="http://schemas.microsoft.com/office/drawing/2014/main" id="{91FD0E88-FAE4-52D9-D0FB-2BECDE8AE130}"/>
              </a:ext>
            </a:extLst>
          </p:cNvPr>
          <p:cNvSpPr>
            <a:spLocks noGrp="1"/>
          </p:cNvSpPr>
          <p:nvPr>
            <p:ph type="dt" sz="half" idx="10"/>
          </p:nvPr>
        </p:nvSpPr>
        <p:spPr/>
        <p:txBody>
          <a:bodyPr/>
          <a:lstStyle>
            <a:lvl1pPr>
              <a:defRPr/>
            </a:lvl1pPr>
          </a:lstStyle>
          <a:p>
            <a:pPr>
              <a:defRPr/>
            </a:pPr>
            <a:endParaRPr lang="en-US"/>
          </a:p>
        </p:txBody>
      </p:sp>
      <p:sp>
        <p:nvSpPr>
          <p:cNvPr id="5" name="Footer Placeholder 5">
            <a:extLst>
              <a:ext uri="{FF2B5EF4-FFF2-40B4-BE49-F238E27FC236}">
                <a16:creationId xmlns:a16="http://schemas.microsoft.com/office/drawing/2014/main" id="{18CE5933-9218-E5E5-6C6B-F0D950F7B3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6">
            <a:extLst>
              <a:ext uri="{FF2B5EF4-FFF2-40B4-BE49-F238E27FC236}">
                <a16:creationId xmlns:a16="http://schemas.microsoft.com/office/drawing/2014/main" id="{58E85DAC-E38E-A9B4-C864-DDD2DAE13087}"/>
              </a:ext>
            </a:extLst>
          </p:cNvPr>
          <p:cNvSpPr>
            <a:spLocks noGrp="1"/>
          </p:cNvSpPr>
          <p:nvPr>
            <p:ph type="sldNum" sz="quarter" idx="12"/>
          </p:nvPr>
        </p:nvSpPr>
        <p:spPr>
          <a:xfrm>
            <a:off x="8229600" y="6477000"/>
            <a:ext cx="762000" cy="247650"/>
          </a:xfrm>
        </p:spPr>
        <p:txBody>
          <a:bodyPr/>
          <a:lstStyle>
            <a:lvl1pPr>
              <a:defRPr smtClean="0"/>
            </a:lvl1pPr>
          </a:lstStyle>
          <a:p>
            <a:pPr>
              <a:defRPr/>
            </a:pPr>
            <a:fld id="{CB628D2F-8849-4D24-89AA-DBC845AA9644}" type="slidenum">
              <a:rPr lang="en-US" altLang="en-US"/>
              <a:pPr>
                <a:defRPr/>
              </a:pPr>
              <a:t>‹#›</a:t>
            </a:fld>
            <a:endParaRPr lang="en-US" altLang="en-US"/>
          </a:p>
        </p:txBody>
      </p:sp>
    </p:spTree>
    <p:extLst>
      <p:ext uri="{BB962C8B-B14F-4D97-AF65-F5344CB8AC3E}">
        <p14:creationId xmlns:p14="http://schemas.microsoft.com/office/powerpoint/2010/main" val="9539909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2" name="Date Placeholder 10">
            <a:extLst>
              <a:ext uri="{FF2B5EF4-FFF2-40B4-BE49-F238E27FC236}">
                <a16:creationId xmlns:a16="http://schemas.microsoft.com/office/drawing/2014/main" id="{12C624AB-3D3F-0912-7E27-32D85F0778CD}"/>
              </a:ext>
            </a:extLst>
          </p:cNvPr>
          <p:cNvSpPr>
            <a:spLocks noGrp="1"/>
          </p:cNvSpPr>
          <p:nvPr>
            <p:ph type="dt" sz="half" idx="10"/>
          </p:nvPr>
        </p:nvSpPr>
        <p:spPr/>
        <p:txBody>
          <a:bodyPr/>
          <a:lstStyle>
            <a:lvl1pPr>
              <a:defRPr/>
            </a:lvl1pPr>
          </a:lstStyle>
          <a:p>
            <a:pPr>
              <a:defRPr/>
            </a:pPr>
            <a:endParaRPr lang="en-US"/>
          </a:p>
        </p:txBody>
      </p:sp>
      <p:sp>
        <p:nvSpPr>
          <p:cNvPr id="3" name="Footer Placeholder 27">
            <a:extLst>
              <a:ext uri="{FF2B5EF4-FFF2-40B4-BE49-F238E27FC236}">
                <a16:creationId xmlns:a16="http://schemas.microsoft.com/office/drawing/2014/main" id="{D9B6947C-6AF3-5941-651B-C0E09B92D77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4">
            <a:extLst>
              <a:ext uri="{FF2B5EF4-FFF2-40B4-BE49-F238E27FC236}">
                <a16:creationId xmlns:a16="http://schemas.microsoft.com/office/drawing/2014/main" id="{1DA0E0D8-C75F-6727-1953-C3EDEE76AD9C}"/>
              </a:ext>
            </a:extLst>
          </p:cNvPr>
          <p:cNvSpPr>
            <a:spLocks noGrp="1"/>
          </p:cNvSpPr>
          <p:nvPr>
            <p:ph type="sldNum" sz="quarter" idx="12"/>
          </p:nvPr>
        </p:nvSpPr>
        <p:spPr/>
        <p:txBody>
          <a:bodyPr/>
          <a:lstStyle>
            <a:lvl1pPr>
              <a:defRPr/>
            </a:lvl1pPr>
          </a:lstStyle>
          <a:p>
            <a:pPr>
              <a:defRPr/>
            </a:pPr>
            <a:fld id="{72FF7908-FD0D-4349-A26C-775439011FAA}" type="slidenum">
              <a:rPr lang="en-US" altLang="en-US"/>
              <a:pPr>
                <a:defRPr/>
              </a:pPr>
              <a:t>‹#›</a:t>
            </a:fld>
            <a:endParaRPr lang="en-US" altLang="en-US"/>
          </a:p>
        </p:txBody>
      </p:sp>
    </p:spTree>
    <p:extLst>
      <p:ext uri="{BB962C8B-B14F-4D97-AF65-F5344CB8AC3E}">
        <p14:creationId xmlns:p14="http://schemas.microsoft.com/office/powerpoint/2010/main" val="196882895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6F1A063B-995D-C8DA-2636-2D525DA1D64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01C60183-11BE-1AB5-6FF1-3E45A42B82B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D72FC8C8-62C5-34AB-6813-7388C2403848}"/>
              </a:ext>
            </a:extLst>
          </p:cNvPr>
          <p:cNvSpPr>
            <a:spLocks noGrp="1"/>
          </p:cNvSpPr>
          <p:nvPr>
            <p:ph type="sldNum" sz="quarter" idx="12"/>
          </p:nvPr>
        </p:nvSpPr>
        <p:spPr/>
        <p:txBody>
          <a:bodyPr/>
          <a:lstStyle>
            <a:lvl1pPr>
              <a:defRPr smtClean="0"/>
            </a:lvl1pPr>
          </a:lstStyle>
          <a:p>
            <a:pPr>
              <a:defRPr/>
            </a:pPr>
            <a:fld id="{C13209B0-EA88-4305-9982-6CC2B310D545}" type="slidenum">
              <a:rPr lang="en-US" altLang="en-US"/>
              <a:pPr>
                <a:defRPr/>
              </a:pPr>
              <a:t>‹#›</a:t>
            </a:fld>
            <a:endParaRPr lang="en-US" altLang="en-US"/>
          </a:p>
        </p:txBody>
      </p:sp>
    </p:spTree>
    <p:extLst>
      <p:ext uri="{BB962C8B-B14F-4D97-AF65-F5344CB8AC3E}">
        <p14:creationId xmlns:p14="http://schemas.microsoft.com/office/powerpoint/2010/main" val="351264275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Straight Connector 1">
            <a:extLst>
              <a:ext uri="{FF2B5EF4-FFF2-40B4-BE49-F238E27FC236}">
                <a16:creationId xmlns:a16="http://schemas.microsoft.com/office/drawing/2014/main" id="{7AB6ADA7-F754-A34B-41F8-6DAFB6A1E00C}"/>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4">
            <a:extLst>
              <a:ext uri="{FF2B5EF4-FFF2-40B4-BE49-F238E27FC236}">
                <a16:creationId xmlns:a16="http://schemas.microsoft.com/office/drawing/2014/main" id="{468C6A29-F115-8860-81D7-3F23476FA802}"/>
              </a:ext>
            </a:extLst>
          </p:cNvPr>
          <p:cNvSpPr>
            <a:spLocks noGrp="1"/>
          </p:cNvSpPr>
          <p:nvPr>
            <p:ph type="dt" sz="half" idx="10"/>
          </p:nvPr>
        </p:nvSpPr>
        <p:spPr/>
        <p:txBody>
          <a:bodyPr/>
          <a:lstStyle>
            <a:lvl1pPr>
              <a:defRPr/>
            </a:lvl1pPr>
          </a:lstStyle>
          <a:p>
            <a:pPr>
              <a:defRPr/>
            </a:pPr>
            <a:endParaRPr lang="en-US"/>
          </a:p>
        </p:txBody>
      </p:sp>
      <p:sp>
        <p:nvSpPr>
          <p:cNvPr id="4" name="Footer Placeholder 28">
            <a:extLst>
              <a:ext uri="{FF2B5EF4-FFF2-40B4-BE49-F238E27FC236}">
                <a16:creationId xmlns:a16="http://schemas.microsoft.com/office/drawing/2014/main" id="{AA981663-5DFC-B352-99A9-45F1E44D753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6">
            <a:extLst>
              <a:ext uri="{FF2B5EF4-FFF2-40B4-BE49-F238E27FC236}">
                <a16:creationId xmlns:a16="http://schemas.microsoft.com/office/drawing/2014/main" id="{FEB13B86-0C45-5A3C-1C57-31F5C3A89EFA}"/>
              </a:ext>
            </a:extLst>
          </p:cNvPr>
          <p:cNvSpPr>
            <a:spLocks noGrp="1"/>
          </p:cNvSpPr>
          <p:nvPr>
            <p:ph type="sldNum" sz="quarter" idx="12"/>
          </p:nvPr>
        </p:nvSpPr>
        <p:spPr/>
        <p:txBody>
          <a:bodyPr/>
          <a:lstStyle>
            <a:lvl1pPr>
              <a:defRPr smtClean="0"/>
            </a:lvl1pPr>
          </a:lstStyle>
          <a:p>
            <a:pPr>
              <a:defRPr/>
            </a:pPr>
            <a:fld id="{6E0F4D2C-A283-480D-B469-FE55621B3004}" type="slidenum">
              <a:rPr lang="en-US" altLang="en-US"/>
              <a:pPr>
                <a:defRPr/>
              </a:pPr>
              <a:t>‹#›</a:t>
            </a:fld>
            <a:endParaRPr lang="en-US" altLang="en-US"/>
          </a:p>
        </p:txBody>
      </p:sp>
    </p:spTree>
    <p:extLst>
      <p:ext uri="{BB962C8B-B14F-4D97-AF65-F5344CB8AC3E}">
        <p14:creationId xmlns:p14="http://schemas.microsoft.com/office/powerpoint/2010/main" val="207766260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2" name="Date Placeholder 6">
            <a:extLst>
              <a:ext uri="{FF2B5EF4-FFF2-40B4-BE49-F238E27FC236}">
                <a16:creationId xmlns:a16="http://schemas.microsoft.com/office/drawing/2014/main" id="{045AD6EC-13A4-4A9A-0B70-714F93E02459}"/>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C596943A-44A6-9601-8253-418DCB5DBCD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0">
            <a:extLst>
              <a:ext uri="{FF2B5EF4-FFF2-40B4-BE49-F238E27FC236}">
                <a16:creationId xmlns:a16="http://schemas.microsoft.com/office/drawing/2014/main" id="{39309B99-BFA4-EAD0-76C1-41104A4D3E81}"/>
              </a:ext>
            </a:extLst>
          </p:cNvPr>
          <p:cNvSpPr>
            <a:spLocks noGrp="1"/>
          </p:cNvSpPr>
          <p:nvPr>
            <p:ph type="sldNum" sz="quarter" idx="12"/>
          </p:nvPr>
        </p:nvSpPr>
        <p:spPr/>
        <p:txBody>
          <a:bodyPr/>
          <a:lstStyle>
            <a:lvl1pPr>
              <a:defRPr smtClean="0"/>
            </a:lvl1pPr>
          </a:lstStyle>
          <a:p>
            <a:pPr>
              <a:defRPr/>
            </a:pPr>
            <a:fld id="{72732E06-5E47-4668-AF82-2E87303D4223}" type="slidenum">
              <a:rPr lang="en-US" altLang="en-US"/>
              <a:pPr>
                <a:defRPr/>
              </a:pPr>
              <a:t>‹#›</a:t>
            </a:fld>
            <a:endParaRPr lang="en-US" altLang="en-US"/>
          </a:p>
        </p:txBody>
      </p:sp>
    </p:spTree>
    <p:extLst>
      <p:ext uri="{BB962C8B-B14F-4D97-AF65-F5344CB8AC3E}">
        <p14:creationId xmlns:p14="http://schemas.microsoft.com/office/powerpoint/2010/main" val="167733951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128861E-7570-BCC0-C371-E1458EDFDE6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E575709-4791-E6B4-4969-CE428CAC7ADB}"/>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5D66276-33C9-61D5-94B4-6128D0D350B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21522D7-0977-B0DE-51D5-069482AE3EF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5F1C175-4EDF-E278-E7FC-772D194DDCE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AD130F31-2D10-4086-A00C-F481CFC7FB5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B501F594-4BC4-A6EF-BFFA-60FC4C82BDDE}"/>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C8AF751-DA84-859C-74F2-1CB154A91C2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89142DAC-A9FE-2914-10C1-7C703B0BD30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67" r:id="rId1"/>
    <p:sldLayoutId id="2147485368" r:id="rId2"/>
    <p:sldLayoutId id="2147485369" r:id="rId3"/>
    <p:sldLayoutId id="2147485364" r:id="rId4"/>
    <p:sldLayoutId id="2147485370" r:id="rId5"/>
    <p:sldLayoutId id="2147485365" r:id="rId6"/>
    <p:sldLayoutId id="2147485371" r:id="rId7"/>
    <p:sldLayoutId id="2147485372" r:id="rId8"/>
    <p:sldLayoutId id="2147485373" r:id="rId9"/>
    <p:sldLayoutId id="2147485366" r:id="rId10"/>
    <p:sldLayoutId id="214748537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B1B6C5D-B6C3-F236-1331-8DD4560B9096}"/>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complications from  the  Virgin  Birth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936E4D-706B-A00A-8B62-C60E5666CA3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49313D-3535-24BA-B50D-74BCF03F40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What was the relationship between Mary &amp; Joseph?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Betrothal - was as legally bind-		</a:t>
            </a:r>
            <a:r>
              <a:rPr lang="en-US" sz="4400" b="1" dirty="0" err="1">
                <a:solidFill>
                  <a:srgbClr val="990033"/>
                </a:solidFill>
                <a:effectLst>
                  <a:outerShdw blurRad="38100" dist="38100" dir="2700000" algn="tl">
                    <a:srgbClr val="000000">
                      <a:alpha val="43137"/>
                    </a:srgbClr>
                  </a:outerShdw>
                </a:effectLst>
                <a:latin typeface="Arial Narrow" pitchFamily="34" charset="0"/>
              </a:rPr>
              <a:t>ing</a:t>
            </a:r>
            <a:r>
              <a:rPr lang="en-US" sz="4400" b="1" dirty="0">
                <a:solidFill>
                  <a:srgbClr val="990033"/>
                </a:solidFill>
                <a:effectLst>
                  <a:outerShdw blurRad="38100" dist="38100" dir="2700000" algn="tl">
                    <a:srgbClr val="000000">
                      <a:alpha val="43137"/>
                    </a:srgbClr>
                  </a:outerShdw>
                </a:effectLst>
                <a:latin typeface="Arial Narrow" pitchFamily="34" charset="0"/>
              </a:rPr>
              <a:t> as marriage.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 dowry was paid at betrothal.</a:t>
            </a:r>
          </a:p>
        </p:txBody>
      </p:sp>
      <p:sp>
        <p:nvSpPr>
          <p:cNvPr id="4" name="Rectangle 3">
            <a:extLst>
              <a:ext uri="{FF2B5EF4-FFF2-40B4-BE49-F238E27FC236}">
                <a16:creationId xmlns:a16="http://schemas.microsoft.com/office/drawing/2014/main" id="{6E1DADFE-10DC-C807-4965-2DD79028B0F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E8662F-08EE-063A-358D-827566E79A5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4E0A1E-9630-F9AA-EFFA-4FFCC4031C9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What was the relationship between Mary &amp; Joseph?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Betrothal - was as legally bind-		</a:t>
            </a:r>
            <a:r>
              <a:rPr lang="en-US" sz="4400" b="1" dirty="0" err="1">
                <a:solidFill>
                  <a:srgbClr val="990033"/>
                </a:solidFill>
                <a:effectLst>
                  <a:outerShdw blurRad="38100" dist="38100" dir="2700000" algn="tl">
                    <a:srgbClr val="000000">
                      <a:alpha val="43137"/>
                    </a:srgbClr>
                  </a:outerShdw>
                </a:effectLst>
                <a:latin typeface="Arial Narrow" pitchFamily="34" charset="0"/>
              </a:rPr>
              <a:t>ing</a:t>
            </a:r>
            <a:r>
              <a:rPr lang="en-US" sz="4400" b="1" dirty="0">
                <a:solidFill>
                  <a:srgbClr val="990033"/>
                </a:solidFill>
                <a:effectLst>
                  <a:outerShdw blurRad="38100" dist="38100" dir="2700000" algn="tl">
                    <a:srgbClr val="000000">
                      <a:alpha val="43137"/>
                    </a:srgbClr>
                  </a:outerShdw>
                </a:effectLst>
                <a:latin typeface="Arial Narrow" pitchFamily="34" charset="0"/>
              </a:rPr>
              <a:t> as marriage.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 dowry was paid at betrothal.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Lasted 10 to 12 months.</a:t>
            </a:r>
          </a:p>
        </p:txBody>
      </p:sp>
      <p:sp>
        <p:nvSpPr>
          <p:cNvPr id="4" name="Rectangle 3">
            <a:extLst>
              <a:ext uri="{FF2B5EF4-FFF2-40B4-BE49-F238E27FC236}">
                <a16:creationId xmlns:a16="http://schemas.microsoft.com/office/drawing/2014/main" id="{AFF97EE7-596C-AA7B-F8AE-239AF67804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DFD72D-8FC0-70FE-8692-BE5E36D9D39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A2D0D3-A035-3461-F6A3-6C11D3D23E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When did Mary’s pregnancy become obvious?</a:t>
            </a:r>
          </a:p>
        </p:txBody>
      </p:sp>
      <p:sp>
        <p:nvSpPr>
          <p:cNvPr id="4" name="Rectangle 3">
            <a:extLst>
              <a:ext uri="{FF2B5EF4-FFF2-40B4-BE49-F238E27FC236}">
                <a16:creationId xmlns:a16="http://schemas.microsoft.com/office/drawing/2014/main" id="{7F3D71B0-BF2A-DA18-1937-90EC4371B2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ED0103-E565-EEB2-6634-A67EDE22AFF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95357F-E9F8-2F8D-7483-DF9C17CB497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When did Mary’s pregnancy become obvious?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She went to Elizabeth </a:t>
            </a:r>
            <a:r>
              <a:rPr lang="en-US" sz="4400" b="1" dirty="0" err="1">
                <a:solidFill>
                  <a:srgbClr val="990033"/>
                </a:solidFill>
                <a:effectLst>
                  <a:outerShdw blurRad="38100" dist="38100" dir="2700000" algn="tl">
                    <a:srgbClr val="000000">
                      <a:alpha val="43137"/>
                    </a:srgbClr>
                  </a:outerShdw>
                </a:effectLst>
                <a:latin typeface="Arial Narrow" pitchFamily="34" charset="0"/>
              </a:rPr>
              <a:t>immed</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iately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Luke 1:38-40 - “I am the Lord’s servant,” Mary answered. “May it be to me as you have said.” Then the angel left her. </a:t>
            </a:r>
            <a:r>
              <a:rPr lang="en-US" sz="2800" b="1" u="sng" dirty="0">
                <a:solidFill>
                  <a:schemeClr val="tx1"/>
                </a:solidFill>
                <a:effectLst>
                  <a:outerShdw blurRad="38100" dist="38100" dir="2700000" algn="tl">
                    <a:srgbClr val="000000">
                      <a:alpha val="43137"/>
                    </a:srgbClr>
                  </a:outerShdw>
                </a:effectLst>
                <a:latin typeface="Arial Narrow" pitchFamily="34" charset="0"/>
              </a:rPr>
              <a:t>At that time</a:t>
            </a:r>
            <a:r>
              <a:rPr lang="en-US" sz="2800" b="1" dirty="0">
                <a:solidFill>
                  <a:schemeClr val="tx1"/>
                </a:solidFill>
                <a:effectLst>
                  <a:outerShdw blurRad="38100" dist="38100" dir="2700000" algn="tl">
                    <a:srgbClr val="000000">
                      <a:alpha val="43137"/>
                    </a:srgbClr>
                  </a:outerShdw>
                </a:effectLst>
                <a:latin typeface="Arial Narrow" pitchFamily="34" charset="0"/>
              </a:rPr>
              <a:t> Mary got ready and hurried to a town in the hill country of Judea, where she entered Zechariah’s home and greeted Elizabeth.</a:t>
            </a:r>
          </a:p>
        </p:txBody>
      </p:sp>
      <p:sp>
        <p:nvSpPr>
          <p:cNvPr id="4" name="Rectangle 3">
            <a:extLst>
              <a:ext uri="{FF2B5EF4-FFF2-40B4-BE49-F238E27FC236}">
                <a16:creationId xmlns:a16="http://schemas.microsoft.com/office/drawing/2014/main" id="{8626409D-FB83-5B70-E851-4EF5FAA08D2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B88DD9-5C3C-3CC0-037D-70B8259DFFA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E4C324-9B2A-9917-DCDC-51E64331D91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When did Mary’s pregnancy become obvious?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Elizabeth was 6 months </a:t>
            </a:r>
            <a:r>
              <a:rPr lang="en-US" sz="4400" b="1" dirty="0" err="1">
                <a:solidFill>
                  <a:srgbClr val="990033"/>
                </a:solidFill>
                <a:effectLst>
                  <a:outerShdw blurRad="38100" dist="38100" dir="2700000" algn="tl">
                    <a:srgbClr val="000000">
                      <a:alpha val="43137"/>
                    </a:srgbClr>
                  </a:outerShdw>
                </a:effectLst>
                <a:latin typeface="Arial Narrow" pitchFamily="34" charset="0"/>
              </a:rPr>
              <a:t>preg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rPr>
              <a:t>nant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Luke 1:36 - Even Elizabeth your relative is going to have a child in her old age, and she who was said to be barren </a:t>
            </a:r>
            <a:r>
              <a:rPr lang="en-US" sz="2800" b="1" u="sng" dirty="0">
                <a:solidFill>
                  <a:schemeClr val="tx1"/>
                </a:solidFill>
                <a:effectLst>
                  <a:outerShdw blurRad="38100" dist="38100" dir="2700000" algn="tl">
                    <a:srgbClr val="000000">
                      <a:alpha val="43137"/>
                    </a:srgbClr>
                  </a:outerShdw>
                </a:effectLst>
                <a:latin typeface="Arial Narrow" pitchFamily="34" charset="0"/>
              </a:rPr>
              <a:t>is in her sixth month</a:t>
            </a:r>
            <a:r>
              <a:rPr lang="en-US" sz="2800" b="1" dirty="0">
                <a:solidFill>
                  <a:schemeClr val="tx1"/>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1FDC6E7-9239-63E5-580C-7617340F057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D65FA7-ED53-3300-8BC6-3DF2C330CAC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22C8FE-BAD5-07E8-A098-23E8961998D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When did Mary’s pregnancy become obvious?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She stayed with Elizabeth until 		John was born.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Luke 1:56 - Mary stayed with Elizabeth for </a:t>
            </a:r>
            <a:r>
              <a:rPr lang="en-US" sz="2800" b="1" u="sng" dirty="0">
                <a:solidFill>
                  <a:schemeClr val="tx1"/>
                </a:solidFill>
                <a:effectLst>
                  <a:outerShdw blurRad="38100" dist="38100" dir="2700000" algn="tl">
                    <a:srgbClr val="000000">
                      <a:alpha val="43137"/>
                    </a:srgbClr>
                  </a:outerShdw>
                </a:effectLst>
                <a:latin typeface="Arial Narrow" pitchFamily="34" charset="0"/>
              </a:rPr>
              <a:t>about three months</a:t>
            </a:r>
            <a:r>
              <a:rPr lang="en-US" sz="2800" b="1" dirty="0">
                <a:solidFill>
                  <a:schemeClr val="tx1"/>
                </a:solidFill>
                <a:effectLst>
                  <a:outerShdw blurRad="38100" dist="38100" dir="2700000" algn="tl">
                    <a:srgbClr val="000000">
                      <a:alpha val="43137"/>
                    </a:srgbClr>
                  </a:outerShdw>
                </a:effectLst>
                <a:latin typeface="Arial Narrow" pitchFamily="34" charset="0"/>
              </a:rPr>
              <a:t> and then returned home.</a:t>
            </a:r>
          </a:p>
        </p:txBody>
      </p:sp>
      <p:sp>
        <p:nvSpPr>
          <p:cNvPr id="4" name="Rectangle 3">
            <a:extLst>
              <a:ext uri="{FF2B5EF4-FFF2-40B4-BE49-F238E27FC236}">
                <a16:creationId xmlns:a16="http://schemas.microsoft.com/office/drawing/2014/main" id="{50859004-5CB5-2965-89DC-E086397AAC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A9E9DA-9C54-660C-0464-546940FA906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3435A4-0FBC-269E-AABA-B9989F30B3B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When did Mary’s pregnancy become obvious?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How could Joseph have react-		</a:t>
            </a:r>
            <a:r>
              <a:rPr lang="en-US" sz="4400" b="1" dirty="0" err="1">
                <a:solidFill>
                  <a:srgbClr val="990033"/>
                </a:solidFill>
                <a:effectLst>
                  <a:outerShdw blurRad="38100" dist="38100" dir="2700000" algn="tl">
                    <a:srgbClr val="000000">
                      <a:alpha val="43137"/>
                    </a:srgbClr>
                  </a:outerShdw>
                </a:effectLst>
                <a:latin typeface="Arial Narrow" pitchFamily="34" charset="0"/>
              </a:rPr>
              <a:t>ed</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31AE6CF-325E-A4A7-157C-A63EC5ED21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789D55-E89E-F0E6-0129-5FDBBA70592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86B09B-5B7E-CF81-3751-6212E54E176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When did Mary’s pregnancy become obvious?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How could Joseph have react-		</a:t>
            </a:r>
            <a:r>
              <a:rPr lang="en-US" sz="4400" b="1" dirty="0" err="1">
                <a:solidFill>
                  <a:srgbClr val="990033"/>
                </a:solidFill>
                <a:effectLst>
                  <a:outerShdw blurRad="38100" dist="38100" dir="2700000" algn="tl">
                    <a:srgbClr val="000000">
                      <a:alpha val="43137"/>
                    </a:srgbClr>
                  </a:outerShdw>
                </a:effectLst>
                <a:latin typeface="Arial Narrow" pitchFamily="34" charset="0"/>
              </a:rPr>
              <a: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was a direct descendant of</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King David! </a:t>
            </a:r>
            <a:r>
              <a:rPr lang="en-US" sz="2800" b="1" dirty="0">
                <a:solidFill>
                  <a:schemeClr val="tx1"/>
                </a:solidFill>
                <a:effectLst>
                  <a:outerShdw blurRad="38100" dist="38100" dir="2700000" algn="tl">
                    <a:srgbClr val="000000">
                      <a:alpha val="43137"/>
                    </a:srgbClr>
                  </a:outerShdw>
                </a:effectLst>
                <a:latin typeface="Arial Narrow" pitchFamily="34" charset="0"/>
              </a:rPr>
              <a:t>- Matthew 1:2-16</a:t>
            </a:r>
          </a:p>
        </p:txBody>
      </p:sp>
      <p:sp>
        <p:nvSpPr>
          <p:cNvPr id="4" name="Rectangle 3">
            <a:extLst>
              <a:ext uri="{FF2B5EF4-FFF2-40B4-BE49-F238E27FC236}">
                <a16:creationId xmlns:a16="http://schemas.microsoft.com/office/drawing/2014/main" id="{96A8113D-79BF-22F7-4A22-5A97818E648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1B458C-5D4E-4B4E-CE4C-BD27E04D0AE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6187AC-A9C2-AECA-B611-DD2BA2F319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were Joseph’s options?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Because Joseph her husband was a righteous man and did not want to </a:t>
            </a:r>
            <a:r>
              <a:rPr lang="en-US" sz="2800" b="1" u="sng" dirty="0">
                <a:solidFill>
                  <a:schemeClr val="tx1"/>
                </a:solidFill>
                <a:effectLst>
                  <a:outerShdw blurRad="38100" dist="38100" dir="2700000" algn="tl">
                    <a:srgbClr val="000000">
                      <a:alpha val="43137"/>
                    </a:srgbClr>
                  </a:outerShdw>
                </a:effectLst>
                <a:latin typeface="Arial Narrow" pitchFamily="34" charset="0"/>
              </a:rPr>
              <a:t>expose her to public disgrace</a:t>
            </a:r>
            <a:r>
              <a:rPr lang="en-US" sz="2800" b="1" dirty="0">
                <a:solidFill>
                  <a:schemeClr val="tx1"/>
                </a:solidFill>
                <a:effectLst>
                  <a:outerShdw blurRad="38100" dist="38100" dir="2700000" algn="tl">
                    <a:srgbClr val="000000">
                      <a:alpha val="43137"/>
                    </a:srgbClr>
                  </a:outerShdw>
                </a:effectLst>
                <a:latin typeface="Arial Narrow" pitchFamily="34" charset="0"/>
              </a:rPr>
              <a:t>, he had in mind to </a:t>
            </a:r>
            <a:r>
              <a:rPr lang="en-US" sz="2800" b="1" u="sng" dirty="0">
                <a:solidFill>
                  <a:schemeClr val="tx1"/>
                </a:solidFill>
                <a:effectLst>
                  <a:outerShdw blurRad="38100" dist="38100" dir="2700000" algn="tl">
                    <a:srgbClr val="000000">
                      <a:alpha val="43137"/>
                    </a:srgbClr>
                  </a:outerShdw>
                </a:effectLst>
                <a:latin typeface="Arial Narrow" pitchFamily="34" charset="0"/>
              </a:rPr>
              <a:t>divorce her quietly</a:t>
            </a:r>
            <a:r>
              <a:rPr lang="en-US" sz="2800" b="1" dirty="0">
                <a:solidFill>
                  <a:schemeClr val="tx1"/>
                </a:solidFill>
                <a:effectLst>
                  <a:outerShdw blurRad="38100" dist="38100" dir="2700000" algn="tl">
                    <a:srgbClr val="000000">
                      <a:alpha val="43137"/>
                    </a:srgbClr>
                  </a:outerShdw>
                </a:effectLst>
                <a:latin typeface="Arial Narrow" pitchFamily="34" charset="0"/>
              </a:rPr>
              <a:t>. - v19</a:t>
            </a:r>
          </a:p>
        </p:txBody>
      </p:sp>
      <p:sp>
        <p:nvSpPr>
          <p:cNvPr id="4" name="Rectangle 3">
            <a:extLst>
              <a:ext uri="{FF2B5EF4-FFF2-40B4-BE49-F238E27FC236}">
                <a16:creationId xmlns:a16="http://schemas.microsoft.com/office/drawing/2014/main" id="{8CAC7610-F632-4F26-A76E-B0FDCB2E2A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E18283-A38F-E1FD-5EDF-1DBAD486877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55813D-EDEE-623D-7A99-B0D2E5149CE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were Joseph’s options?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Because Joseph her husband was </a:t>
            </a:r>
            <a:r>
              <a:rPr lang="en-US" sz="2800" b="1" u="sng" dirty="0">
                <a:solidFill>
                  <a:schemeClr val="tx1"/>
                </a:solidFill>
                <a:effectLst>
                  <a:outerShdw blurRad="38100" dist="38100" dir="2700000" algn="tl">
                    <a:srgbClr val="000000">
                      <a:alpha val="43137"/>
                    </a:srgbClr>
                  </a:outerShdw>
                </a:effectLst>
                <a:latin typeface="Arial Narrow" pitchFamily="34" charset="0"/>
              </a:rPr>
              <a:t>a righteous man</a:t>
            </a:r>
            <a:r>
              <a:rPr lang="en-US" sz="2800" b="1" dirty="0">
                <a:solidFill>
                  <a:schemeClr val="tx1"/>
                </a:solidFill>
                <a:effectLst>
                  <a:outerShdw blurRad="38100" dist="38100" dir="2700000" algn="tl">
                    <a:srgbClr val="000000">
                      <a:alpha val="43137"/>
                    </a:srgbClr>
                  </a:outerShdw>
                </a:effectLst>
                <a:latin typeface="Arial Narrow" pitchFamily="34" charset="0"/>
              </a:rPr>
              <a:t> and did not want to expose her to public disgrace, he had in mind to divorce her quietly. - v19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rPr>
              <a:t> man.</a:t>
            </a:r>
          </a:p>
        </p:txBody>
      </p:sp>
      <p:sp>
        <p:nvSpPr>
          <p:cNvPr id="4" name="Rectangle 3">
            <a:extLst>
              <a:ext uri="{FF2B5EF4-FFF2-40B4-BE49-F238E27FC236}">
                <a16:creationId xmlns:a16="http://schemas.microsoft.com/office/drawing/2014/main" id="{DBB68147-9364-C893-7E53-2996D50BE1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EBCC3ED-A827-DDE0-D76C-E6DB0E3FF77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AE00B0-710C-5FE6-3568-D8F6EBC0C75B}"/>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1:18-19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This is how the birth of Jesus Christ came about: His mother Mary was pledged to be married to Joseph, but before they came together, she was found to be with child through the Holy Spirit. Because Joseph her husband was a righteous man and did not want to expose her to public disgrace, he had in mind to divorce her quietly.</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F41E5B-75B0-1F89-7C61-CBA59BFB66F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21A1E5-7DB6-3774-E4CF-18BED84F93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were Joseph’s options?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Because Joseph her husband was a righteous man and did not want to expose her to public disgrace, </a:t>
            </a:r>
            <a:r>
              <a:rPr lang="en-US" sz="2800" b="1" u="sng" dirty="0">
                <a:solidFill>
                  <a:schemeClr val="tx1"/>
                </a:solidFill>
                <a:effectLst>
                  <a:outerShdw blurRad="38100" dist="38100" dir="2700000" algn="tl">
                    <a:srgbClr val="000000">
                      <a:alpha val="43137"/>
                    </a:srgbClr>
                  </a:outerShdw>
                </a:effectLst>
                <a:latin typeface="Arial Narrow" pitchFamily="34" charset="0"/>
              </a:rPr>
              <a:t>he had in mind to divorce her quietly</a:t>
            </a:r>
            <a:r>
              <a:rPr lang="en-US" sz="2800" b="1" dirty="0">
                <a:solidFill>
                  <a:schemeClr val="tx1"/>
                </a:solidFill>
                <a:effectLst>
                  <a:outerShdw blurRad="38100" dist="38100" dir="2700000" algn="tl">
                    <a:srgbClr val="000000">
                      <a:alpha val="43137"/>
                    </a:srgbClr>
                  </a:outerShdw>
                </a:effectLst>
                <a:latin typeface="Arial Narrow" pitchFamily="34" charset="0"/>
              </a:rPr>
              <a:t>. - v19</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rPr>
              <a:t> man.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merciful</a:t>
            </a:r>
            <a:r>
              <a:rPr lang="en-US" sz="4400" b="1" dirty="0">
                <a:solidFill>
                  <a:srgbClr val="990033"/>
                </a:solidFill>
                <a:effectLst>
                  <a:outerShdw blurRad="38100" dist="38100" dir="2700000" algn="tl">
                    <a:srgbClr val="000000">
                      <a:alpha val="43137"/>
                    </a:srgbClr>
                  </a:outerShdw>
                </a:effectLst>
                <a:latin typeface="Arial Narrow" pitchFamily="34" charset="0"/>
              </a:rPr>
              <a:t> man.</a:t>
            </a:r>
          </a:p>
        </p:txBody>
      </p:sp>
      <p:sp>
        <p:nvSpPr>
          <p:cNvPr id="4" name="Rectangle 3">
            <a:extLst>
              <a:ext uri="{FF2B5EF4-FFF2-40B4-BE49-F238E27FC236}">
                <a16:creationId xmlns:a16="http://schemas.microsoft.com/office/drawing/2014/main" id="{F19FBC06-B175-9351-9FBB-9CE3B0F5A30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7BE461-7758-4059-05C7-1CF6B353415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E5F3D5-7A25-6D0B-6F7F-1C1E381977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336600"/>
                </a:solidFill>
                <a:effectLst>
                  <a:outerShdw blurRad="38100" dist="38100" dir="2700000" algn="tl">
                    <a:srgbClr val="000000">
                      <a:alpha val="43137"/>
                    </a:srgbClr>
                  </a:outerShdw>
                </a:effectLst>
                <a:latin typeface="Arial Narrow" pitchFamily="34" charset="0"/>
              </a:rPr>
              <a:t>The Law of Infidelity.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Deuteronomy 22:20-21 - If, however, the charge is true and no proof of the girl’s virginity can be found, </a:t>
            </a:r>
            <a:r>
              <a:rPr lang="en-US" sz="2800" b="1" u="sng" dirty="0">
                <a:solidFill>
                  <a:schemeClr val="tx1"/>
                </a:solidFill>
                <a:effectLst>
                  <a:outerShdw blurRad="38100" dist="38100" dir="2700000" algn="tl">
                    <a:srgbClr val="000000">
                      <a:alpha val="43137"/>
                    </a:srgbClr>
                  </a:outerShdw>
                </a:effectLst>
                <a:latin typeface="Arial Narrow" pitchFamily="34" charset="0"/>
              </a:rPr>
              <a:t>she shall be brought to the door of her father’s house and there the men of her town shall stone her to death</a:t>
            </a:r>
            <a:r>
              <a:rPr lang="en-US" sz="2800" b="1" dirty="0">
                <a:solidFill>
                  <a:schemeClr val="tx1"/>
                </a:solidFill>
                <a:effectLst>
                  <a:outerShdw blurRad="38100" dist="38100" dir="2700000" algn="tl">
                    <a:srgbClr val="000000">
                      <a:alpha val="43137"/>
                    </a:srgbClr>
                  </a:outerShdw>
                </a:effectLst>
                <a:latin typeface="Arial Narrow" pitchFamily="34" charset="0"/>
              </a:rPr>
              <a:t>. She has done a disgraceful thing in Israel by being promiscuous while still in her father’s house. You must purge the evil from among you.</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CA9F3C3-7F6A-BE3F-A6BE-A9C2FE39E5A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2BD4E8-483A-B209-845F-6EA1E3808CF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5660AC-8766-CCCF-82EF-FE28D38D2D5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a:t>
            </a:r>
            <a:r>
              <a:rPr lang="en-US" sz="4400" b="1" dirty="0">
                <a:solidFill>
                  <a:srgbClr val="336600"/>
                </a:solidFill>
                <a:effectLst>
                  <a:outerShdw blurRad="38100" dist="38100" dir="2700000" algn="tl">
                    <a:srgbClr val="000000">
                      <a:alpha val="43137"/>
                    </a:srgbClr>
                  </a:outerShdw>
                </a:effectLst>
                <a:latin typeface="Arial Narrow" pitchFamily="34" charset="0"/>
              </a:rPr>
              <a:t>The Bill of Divorce without Stating Cause.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Deuteronomy 24:1 - If a man marries a woman who becomes displeasing to him because he finds something indecent about her, and </a:t>
            </a:r>
            <a:r>
              <a:rPr lang="en-US" sz="2800" b="1" u="sng" dirty="0">
                <a:solidFill>
                  <a:schemeClr val="tx1"/>
                </a:solidFill>
                <a:effectLst>
                  <a:outerShdw blurRad="38100" dist="38100" dir="2700000" algn="tl">
                    <a:srgbClr val="000000">
                      <a:alpha val="43137"/>
                    </a:srgbClr>
                  </a:outerShdw>
                </a:effectLst>
                <a:latin typeface="Arial Narrow" pitchFamily="34" charset="0"/>
              </a:rPr>
              <a:t>he writes her a certificate of divorce, gives it to her and sends her from his house</a:t>
            </a:r>
            <a:r>
              <a:rPr lang="en-US" sz="2800" b="1" dirty="0">
                <a:solidFill>
                  <a:schemeClr val="tx1"/>
                </a:solidFill>
                <a:effectLst>
                  <a:outerShdw blurRad="38100" dist="38100" dir="2700000" algn="tl">
                    <a:srgbClr val="000000">
                      <a:alpha val="43137"/>
                    </a:srgbClr>
                  </a:outerShdw>
                </a:effectLst>
                <a:latin typeface="Arial Narrow" pitchFamily="34" charset="0"/>
              </a:rPr>
              <a:t> . . .</a:t>
            </a:r>
          </a:p>
        </p:txBody>
      </p:sp>
      <p:sp>
        <p:nvSpPr>
          <p:cNvPr id="4" name="Rectangle 3">
            <a:extLst>
              <a:ext uri="{FF2B5EF4-FFF2-40B4-BE49-F238E27FC236}">
                <a16:creationId xmlns:a16="http://schemas.microsoft.com/office/drawing/2014/main" id="{510C740A-1863-8D2A-D8BC-8C324B390A0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F414E0-4313-B445-4D71-D2337B4DA13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0F3739-0F0E-A1B3-9679-655E3EA0E06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were Joseph’s options?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Because Joseph her husband was a righteous man and did not want to </a:t>
            </a:r>
            <a:r>
              <a:rPr lang="en-US" sz="2800" b="1" u="sng" dirty="0">
                <a:solidFill>
                  <a:schemeClr val="tx1"/>
                </a:solidFill>
                <a:effectLst>
                  <a:outerShdw blurRad="38100" dist="38100" dir="2700000" algn="tl">
                    <a:srgbClr val="000000">
                      <a:alpha val="43137"/>
                    </a:srgbClr>
                  </a:outerShdw>
                </a:effectLst>
                <a:latin typeface="Arial Narrow" pitchFamily="34" charset="0"/>
              </a:rPr>
              <a:t>expose her to public disgrace</a:t>
            </a:r>
            <a:r>
              <a:rPr lang="en-US" sz="2800" b="1" dirty="0">
                <a:solidFill>
                  <a:schemeClr val="tx1"/>
                </a:solidFill>
                <a:effectLst>
                  <a:outerShdw blurRad="38100" dist="38100" dir="2700000" algn="tl">
                    <a:srgbClr val="000000">
                      <a:alpha val="43137"/>
                    </a:srgbClr>
                  </a:outerShdw>
                </a:effectLst>
                <a:latin typeface="Arial Narrow" pitchFamily="34" charset="0"/>
              </a:rPr>
              <a:t>, he had in mind to </a:t>
            </a:r>
            <a:r>
              <a:rPr lang="en-US" sz="2800" b="1" u="sng" dirty="0">
                <a:solidFill>
                  <a:schemeClr val="tx1"/>
                </a:solidFill>
                <a:effectLst>
                  <a:outerShdw blurRad="38100" dist="38100" dir="2700000" algn="tl">
                    <a:srgbClr val="000000">
                      <a:alpha val="43137"/>
                    </a:srgbClr>
                  </a:outerShdw>
                </a:effectLst>
                <a:latin typeface="Arial Narrow" pitchFamily="34" charset="0"/>
              </a:rPr>
              <a:t>divorce her quietly</a:t>
            </a:r>
            <a:r>
              <a:rPr lang="en-US" sz="2800" b="1" dirty="0">
                <a:solidFill>
                  <a:schemeClr val="tx1"/>
                </a:solidFill>
                <a:effectLst>
                  <a:outerShdw blurRad="38100" dist="38100" dir="2700000" algn="tl">
                    <a:srgbClr val="000000">
                      <a:alpha val="43137"/>
                    </a:srgbClr>
                  </a:outerShdw>
                </a:effectLst>
                <a:latin typeface="Arial Narrow" pitchFamily="34" charset="0"/>
              </a:rPr>
              <a:t>. - v18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righteous</a:t>
            </a:r>
            <a:r>
              <a:rPr lang="en-US" sz="4400" b="1" dirty="0">
                <a:solidFill>
                  <a:srgbClr val="990033"/>
                </a:solidFill>
                <a:effectLst>
                  <a:outerShdw blurRad="38100" dist="38100" dir="2700000" algn="tl">
                    <a:srgbClr val="000000">
                      <a:alpha val="43137"/>
                    </a:srgbClr>
                  </a:outerShdw>
                </a:effectLst>
                <a:latin typeface="Arial Narrow" pitchFamily="34" charset="0"/>
              </a:rPr>
              <a:t> man.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merciful</a:t>
            </a:r>
            <a:r>
              <a:rPr lang="en-US" sz="4400" b="1" dirty="0">
                <a:solidFill>
                  <a:srgbClr val="990033"/>
                </a:solidFill>
                <a:effectLst>
                  <a:outerShdw blurRad="38100" dist="38100" dir="2700000" algn="tl">
                    <a:srgbClr val="000000">
                      <a:alpha val="43137"/>
                    </a:srgbClr>
                  </a:outerShdw>
                </a:effectLst>
                <a:latin typeface="Arial Narrow" pitchFamily="34" charset="0"/>
              </a:rPr>
              <a:t> man.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What would you have done?</a:t>
            </a:r>
          </a:p>
        </p:txBody>
      </p:sp>
      <p:sp>
        <p:nvSpPr>
          <p:cNvPr id="4" name="Rectangle 3">
            <a:extLst>
              <a:ext uri="{FF2B5EF4-FFF2-40B4-BE49-F238E27FC236}">
                <a16:creationId xmlns:a16="http://schemas.microsoft.com/office/drawing/2014/main" id="{F1CD64F8-31D9-6360-76F9-4FDE43CF13A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CB8479-6B34-0571-2DFE-7DE154155F52}"/>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95DE19-A69D-1C46-7C70-685089243625}"/>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Possibility of Mary’s Rejection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Necessity of God’s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But after he had considered this, an angel of the Lord appeared to him in a dream and said, “Joseph son of David, do not be afraid to take Mary home as your wife, because </a:t>
            </a:r>
            <a:r>
              <a:rPr lang="en-US" sz="2800" b="1" u="sng" dirty="0">
                <a:solidFill>
                  <a:schemeClr val="tx1"/>
                </a:solidFill>
                <a:effectLst>
                  <a:outerShdw blurRad="38100" dist="38100" dir="2700000" algn="tl">
                    <a:srgbClr val="000000">
                      <a:alpha val="43137"/>
                    </a:srgbClr>
                  </a:outerShdw>
                </a:effectLst>
                <a:latin typeface="Arial Narrow" pitchFamily="34" charset="0"/>
              </a:rPr>
              <a:t>what is conceived in her is from the Holy Spirit</a:t>
            </a:r>
            <a:r>
              <a:rPr lang="en-US" sz="2800" b="1" dirty="0">
                <a:solidFill>
                  <a:schemeClr val="tx1"/>
                </a:solidFill>
                <a:effectLst>
                  <a:outerShdw blurRad="38100" dist="38100" dir="2700000" algn="tl">
                    <a:srgbClr val="000000">
                      <a:alpha val="43137"/>
                    </a:srgbClr>
                  </a:outerShdw>
                </a:effectLst>
                <a:latin typeface="Arial Narrow" pitchFamily="34" charset="0"/>
              </a:rPr>
              <a:t>. She will give birth to a son, and you are to give him the name Jesus, because he will save his people from their sins.” All this took place to fulfill what the Lord had said through the prophet: “The virgin will be with child and will give birth to a son, and they will call him Immanuel” — which means, “God with us.”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0E99B1-9B21-9D6B-DB50-AF4B9473789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00B3B2-9B32-1BC6-9B08-7CB1852231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honors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rPr>
              <a:t> Him!  </a:t>
            </a:r>
          </a:p>
        </p:txBody>
      </p:sp>
      <p:sp>
        <p:nvSpPr>
          <p:cNvPr id="4" name="Rectangle 3">
            <a:extLst>
              <a:ext uri="{FF2B5EF4-FFF2-40B4-BE49-F238E27FC236}">
                <a16:creationId xmlns:a16="http://schemas.microsoft.com/office/drawing/2014/main" id="{63084D22-53A6-E591-22E0-CCFB8944BE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1446FC-D55C-067D-EC3B-076FF2F76B0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5A0FDA-C72F-BFF4-9F33-6579D6DF64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honors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I Samuel 2:30 - </a:t>
            </a:r>
            <a:r>
              <a:rPr lang="en-US" sz="2800" b="1" u="sng" dirty="0">
                <a:solidFill>
                  <a:schemeClr val="tx1"/>
                </a:solidFill>
                <a:effectLst>
                  <a:outerShdw blurRad="38100" dist="38100" dir="2700000" algn="tl">
                    <a:srgbClr val="000000">
                      <a:alpha val="43137"/>
                    </a:srgbClr>
                  </a:outerShdw>
                </a:effectLst>
                <a:latin typeface="Arial Narrow" pitchFamily="34" charset="0"/>
              </a:rPr>
              <a:t>Those who honor me I will honor</a:t>
            </a:r>
            <a:r>
              <a:rPr lang="en-US" sz="2800" b="1" dirty="0">
                <a:solidFill>
                  <a:schemeClr val="tx1"/>
                </a:solidFill>
                <a:effectLst>
                  <a:outerShdw blurRad="38100" dist="38100" dir="2700000" algn="tl">
                    <a:srgbClr val="000000">
                      <a:alpha val="43137"/>
                    </a:srgbClr>
                  </a:outerShdw>
                </a:effectLst>
                <a:latin typeface="Arial Narrow" pitchFamily="34" charset="0"/>
              </a:rPr>
              <a:t>, but those who despise me will be disdained.</a:t>
            </a:r>
          </a:p>
        </p:txBody>
      </p:sp>
      <p:sp>
        <p:nvSpPr>
          <p:cNvPr id="4" name="Rectangle 3">
            <a:extLst>
              <a:ext uri="{FF2B5EF4-FFF2-40B4-BE49-F238E27FC236}">
                <a16:creationId xmlns:a16="http://schemas.microsoft.com/office/drawing/2014/main" id="{8F957A8E-BA94-B408-32D5-E5B9EDFF5E7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A54883-5864-FA26-830F-2F965475167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816AE5-AE84-C53E-E601-D7C701BE701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honors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I Samuel 2:30 - Those who honor me I will honor, but those who despise me will be disdained.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John 12:26 - My Father </a:t>
            </a:r>
            <a:r>
              <a:rPr lang="en-US" sz="2800" b="1" u="sng" dirty="0">
                <a:solidFill>
                  <a:schemeClr val="tx1"/>
                </a:solidFill>
                <a:effectLst>
                  <a:outerShdw blurRad="38100" dist="38100" dir="2700000" algn="tl">
                    <a:srgbClr val="000000">
                      <a:alpha val="43137"/>
                    </a:srgbClr>
                  </a:outerShdw>
                </a:effectLst>
                <a:latin typeface="Arial Narrow" pitchFamily="34" charset="0"/>
              </a:rPr>
              <a:t>will honor the one who serves me</a:t>
            </a:r>
            <a:r>
              <a:rPr lang="en-US" sz="2800" b="1" dirty="0">
                <a:solidFill>
                  <a:schemeClr val="tx1"/>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471FCF5-2075-D086-3975-30815FAD6D6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8EFDC0-55EC-6598-8133-488EF3FF99E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92F63C-7AC0-C36D-5D6D-58D54323A6B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honors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 solved this problem by 	sending His angel.</a:t>
            </a:r>
          </a:p>
        </p:txBody>
      </p:sp>
      <p:sp>
        <p:nvSpPr>
          <p:cNvPr id="4" name="Rectangle 3">
            <a:extLst>
              <a:ext uri="{FF2B5EF4-FFF2-40B4-BE49-F238E27FC236}">
                <a16:creationId xmlns:a16="http://schemas.microsoft.com/office/drawing/2014/main" id="{96A2FE35-EAB7-5A26-8655-E2F9878F91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E1F07F-E95E-0259-DB34-ED61A2526CB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30F517-E7A9-3447-0143-EDE677F340D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honors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Matthew records 4 revelations 	during dreams: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2:13 - When they had gone, </a:t>
            </a:r>
            <a:r>
              <a:rPr lang="en-US" sz="2800" b="1" u="sng" dirty="0">
                <a:solidFill>
                  <a:schemeClr val="tx1"/>
                </a:solidFill>
                <a:effectLst>
                  <a:outerShdw blurRad="38100" dist="38100" dir="2700000" algn="tl">
                    <a:srgbClr val="000000">
                      <a:alpha val="43137"/>
                    </a:srgbClr>
                  </a:outerShdw>
                </a:effectLst>
                <a:latin typeface="Arial Narrow" pitchFamily="34" charset="0"/>
              </a:rPr>
              <a:t>an angel of the Lord appeared to Joseph in a dream</a:t>
            </a:r>
            <a:r>
              <a:rPr lang="en-US" sz="2800" b="1" dirty="0">
                <a:solidFill>
                  <a:schemeClr val="tx1"/>
                </a:solidFill>
                <a:effectLst>
                  <a:outerShdw blurRad="38100" dist="38100" dir="2700000" algn="tl">
                    <a:srgbClr val="000000">
                      <a:alpha val="43137"/>
                    </a:srgbClr>
                  </a:outerShdw>
                </a:effectLst>
                <a:latin typeface="Arial Narrow" pitchFamily="34" charset="0"/>
              </a:rPr>
              <a:t>. “Get up,” he said, “take the child and his mother and escape to Egypt. </a:t>
            </a:r>
          </a:p>
        </p:txBody>
      </p:sp>
      <p:sp>
        <p:nvSpPr>
          <p:cNvPr id="4" name="Rectangle 3">
            <a:extLst>
              <a:ext uri="{FF2B5EF4-FFF2-40B4-BE49-F238E27FC236}">
                <a16:creationId xmlns:a16="http://schemas.microsoft.com/office/drawing/2014/main" id="{2CC0BBFF-2FD0-7E57-1195-0C9F88AC399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62E9E4-3226-8EF9-AB20-0056977C470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6C58CC-2A57-9E5E-D93A-C430669DFBF9}"/>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But after he had considered this, an angel of the Lord appeared to him in a dream and said, “Joseph son of David, do not be afraid to take Mary home as your wife, because what is conceived in her is from the Holy Spirit. She will give birth to a son, and you are to give him the name Jesus, because he will save his people from their sins.” </a:t>
            </a:r>
            <a:r>
              <a:rPr lang="en-US" sz="2800" b="1" baseline="30000" dirty="0">
                <a:solidFill>
                  <a:schemeClr val="tx1"/>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All this took place to fulfill what the Lord had said through the prophet: “The virgin will be with child and will give birth to a son, and they will call him Immanuel” — which means, “God with us.”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2BFD04-07AA-C23C-D03F-A793DD86F75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C31BCA-1C0C-3871-8A65-C35A0CAEFB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honors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Matthew records 4 revelations 	during dreams: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2:12 - </a:t>
            </a:r>
            <a:r>
              <a:rPr lang="en-US" sz="2800" b="1" u="sng" dirty="0">
                <a:solidFill>
                  <a:schemeClr val="tx1"/>
                </a:solidFill>
                <a:effectLst>
                  <a:outerShdw blurRad="38100" dist="38100" dir="2700000" algn="tl">
                    <a:srgbClr val="000000">
                      <a:alpha val="43137"/>
                    </a:srgbClr>
                  </a:outerShdw>
                </a:effectLst>
                <a:latin typeface="Arial Narrow" pitchFamily="34" charset="0"/>
              </a:rPr>
              <a:t>And having been warned in a dream</a:t>
            </a:r>
            <a:r>
              <a:rPr lang="en-US" sz="2800" b="1" dirty="0">
                <a:solidFill>
                  <a:schemeClr val="tx1"/>
                </a:solidFill>
                <a:effectLst>
                  <a:outerShdw blurRad="38100" dist="38100" dir="2700000" algn="tl">
                    <a:srgbClr val="000000">
                      <a:alpha val="43137"/>
                    </a:srgbClr>
                  </a:outerShdw>
                </a:effectLst>
                <a:latin typeface="Arial Narrow" pitchFamily="34" charset="0"/>
              </a:rPr>
              <a:t> not to go back to Herod, they returned to their country by another route</a:t>
            </a:r>
            <a:r>
              <a:rPr lang="en-US" sz="2800" dirty="0"/>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9712FBE-2CC7-03D5-6F2B-C09184646B3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ED8619-C16E-286F-0043-B24FB81667F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B1A822-02FA-0602-07E0-B01156E21C9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honors those who </a:t>
            </a:r>
            <a:r>
              <a:rPr lang="en-US" sz="4400" b="1" u="sng" dirty="0">
                <a:solidFill>
                  <a:srgbClr val="990033"/>
                </a:solidFill>
                <a:effectLst>
                  <a:outerShdw blurRad="38100" dist="38100" dir="2700000" algn="tl">
                    <a:srgbClr val="000000">
                      <a:alpha val="43137"/>
                    </a:srgbClr>
                  </a:outerShdw>
                </a:effectLst>
                <a:latin typeface="Arial Narrow" pitchFamily="34" charset="0"/>
              </a:rPr>
              <a:t>honor</a:t>
            </a:r>
            <a:r>
              <a:rPr lang="en-US" sz="4400" b="1" dirty="0">
                <a:solidFill>
                  <a:srgbClr val="990033"/>
                </a:solidFill>
                <a:effectLst>
                  <a:outerShdw blurRad="38100" dist="38100" dir="2700000" algn="tl">
                    <a:srgbClr val="000000">
                      <a:alpha val="43137"/>
                    </a:srgbClr>
                  </a:outerShdw>
                </a:effectLst>
                <a:latin typeface="Arial Narrow" pitchFamily="34" charset="0"/>
              </a:rPr>
              <a:t> Him!</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Matthew records 4 revelations 	during dreams: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27:19 - While Pilate was sitting on the judge’s seat, his wife sent him this message: “Don’t have anything to do with that innocent man, for </a:t>
            </a:r>
            <a:r>
              <a:rPr lang="en-US" sz="2800" b="1" u="sng" dirty="0">
                <a:solidFill>
                  <a:schemeClr val="tx1"/>
                </a:solidFill>
                <a:effectLst>
                  <a:outerShdw blurRad="38100" dist="38100" dir="2700000" algn="tl">
                    <a:srgbClr val="000000">
                      <a:alpha val="43137"/>
                    </a:srgbClr>
                  </a:outerShdw>
                </a:effectLst>
                <a:latin typeface="Arial Narrow" pitchFamily="34" charset="0"/>
              </a:rPr>
              <a:t>I have suffered a great deal today in a dream</a:t>
            </a:r>
            <a:r>
              <a:rPr lang="en-US" sz="2800" b="1" dirty="0">
                <a:solidFill>
                  <a:schemeClr val="tx1"/>
                </a:solidFill>
                <a:effectLst>
                  <a:outerShdw blurRad="38100" dist="38100" dir="2700000" algn="tl">
                    <a:srgbClr val="000000">
                      <a:alpha val="43137"/>
                    </a:srgbClr>
                  </a:outerShdw>
                </a:effectLst>
                <a:latin typeface="Arial Narrow" pitchFamily="34" charset="0"/>
              </a:rPr>
              <a:t> because of him.”</a:t>
            </a:r>
          </a:p>
        </p:txBody>
      </p:sp>
      <p:sp>
        <p:nvSpPr>
          <p:cNvPr id="4" name="Rectangle 3">
            <a:extLst>
              <a:ext uri="{FF2B5EF4-FFF2-40B4-BE49-F238E27FC236}">
                <a16:creationId xmlns:a16="http://schemas.microsoft.com/office/drawing/2014/main" id="{E689FB9F-3A9E-6C1A-6900-C190C9AD3A9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3BD15A-09A1-64E5-7B6E-036EF9DDC84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A7DABC-ED51-4DAB-6B9B-A0F89A0DB8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a:t>
            </a:r>
            <a:r>
              <a:rPr lang="en-US" sz="2800" b="1" u="sng" dirty="0">
                <a:solidFill>
                  <a:schemeClr val="tx1"/>
                </a:solidFill>
                <a:effectLst>
                  <a:outerShdw blurRad="38100" dist="38100" dir="2700000" algn="tl">
                    <a:srgbClr val="000000">
                      <a:alpha val="43137"/>
                    </a:srgbClr>
                  </a:outerShdw>
                </a:effectLst>
                <a:latin typeface="Arial Narrow" pitchFamily="34" charset="0"/>
              </a:rPr>
              <a:t>Joseph son of David</a:t>
            </a:r>
            <a:r>
              <a:rPr lang="en-US" sz="2800" b="1" dirty="0">
                <a:solidFill>
                  <a:schemeClr val="tx1"/>
                </a:solidFill>
                <a:effectLst>
                  <a:outerShdw blurRad="38100" dist="38100" dir="2700000" algn="tl">
                    <a:srgbClr val="000000">
                      <a:alpha val="43137"/>
                    </a:srgbClr>
                  </a:outerShdw>
                </a:effectLst>
                <a:latin typeface="Arial Narrow" pitchFamily="34" charset="0"/>
              </a:rPr>
              <a:t>, do not be afraid to take Mary home as your wife, because what is conceived in her is from the Holy Spirit. She will give birth to a son, and you are to give him the name Jesus, because he will save his people from their sins.</a:t>
            </a:r>
          </a:p>
        </p:txBody>
      </p:sp>
      <p:sp>
        <p:nvSpPr>
          <p:cNvPr id="4" name="Rectangle 3">
            <a:extLst>
              <a:ext uri="{FF2B5EF4-FFF2-40B4-BE49-F238E27FC236}">
                <a16:creationId xmlns:a16="http://schemas.microsoft.com/office/drawing/2014/main" id="{24F847E8-F4E8-83BA-12B3-137F786F73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759D60-5EF0-354A-48D0-BB1BA0BC735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1C0E29-592E-4206-32BA-6A2FF865577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“Joseph son of David, </a:t>
            </a:r>
            <a:r>
              <a:rPr lang="en-US" sz="2800" b="1" u="sng" dirty="0">
                <a:solidFill>
                  <a:schemeClr val="tx1"/>
                </a:solidFill>
                <a:effectLst>
                  <a:outerShdw blurRad="38100" dist="38100" dir="2700000" algn="tl">
                    <a:srgbClr val="000000">
                      <a:alpha val="43137"/>
                    </a:srgbClr>
                  </a:outerShdw>
                </a:effectLst>
                <a:latin typeface="Arial Narrow" pitchFamily="34" charset="0"/>
              </a:rPr>
              <a:t>do not be afraid to take Mary home as your wife</a:t>
            </a:r>
            <a:r>
              <a:rPr lang="en-US" sz="2800" b="1" dirty="0">
                <a:solidFill>
                  <a:schemeClr val="tx1"/>
                </a:solidFill>
                <a:effectLst>
                  <a:outerShdw blurRad="38100" dist="38100" dir="2700000" algn="tl">
                    <a:srgbClr val="000000">
                      <a:alpha val="43137"/>
                    </a:srgbClr>
                  </a:outerShdw>
                </a:effectLst>
                <a:latin typeface="Arial Narrow" pitchFamily="34" charset="0"/>
              </a:rPr>
              <a:t>, because what is conceived in her is from the Holy Spirit. She will give birth to a son, and you are to give him the name Jesus, because he will save his people from their sins.</a:t>
            </a:r>
          </a:p>
        </p:txBody>
      </p:sp>
      <p:sp>
        <p:nvSpPr>
          <p:cNvPr id="4" name="Rectangle 3">
            <a:extLst>
              <a:ext uri="{FF2B5EF4-FFF2-40B4-BE49-F238E27FC236}">
                <a16:creationId xmlns:a16="http://schemas.microsoft.com/office/drawing/2014/main" id="{D588FA3B-CA7B-BE3E-D85A-9F66090DAD5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ED14DC-6336-53A1-BFC1-CB1075294E7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9C36BD-9115-DA4D-F485-43F6314BE9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“Joseph son of David, do not be afraid to take Mary home as your wife, </a:t>
            </a:r>
            <a:r>
              <a:rPr lang="en-US" sz="2800" b="1" u="sng" dirty="0">
                <a:solidFill>
                  <a:schemeClr val="tx1"/>
                </a:solidFill>
                <a:effectLst>
                  <a:outerShdw blurRad="38100" dist="38100" dir="2700000" algn="tl">
                    <a:srgbClr val="000000">
                      <a:alpha val="43137"/>
                    </a:srgbClr>
                  </a:outerShdw>
                </a:effectLst>
                <a:latin typeface="Arial Narrow" pitchFamily="34" charset="0"/>
              </a:rPr>
              <a:t>because what is conceived in her is from the Holy Spirit</a:t>
            </a:r>
            <a:r>
              <a:rPr lang="en-US" sz="2800" b="1" dirty="0">
                <a:solidFill>
                  <a:schemeClr val="tx1"/>
                </a:solidFill>
                <a:effectLst>
                  <a:outerShdw blurRad="38100" dist="38100" dir="2700000" algn="tl">
                    <a:srgbClr val="000000">
                      <a:alpha val="43137"/>
                    </a:srgbClr>
                  </a:outerShdw>
                </a:effectLst>
                <a:latin typeface="Arial Narrow" pitchFamily="34" charset="0"/>
              </a:rPr>
              <a:t>. She will give birth to a son, and you are to give him the name Jesus, because he will save his people from their sins.</a:t>
            </a:r>
          </a:p>
        </p:txBody>
      </p:sp>
      <p:sp>
        <p:nvSpPr>
          <p:cNvPr id="4" name="Rectangle 3">
            <a:extLst>
              <a:ext uri="{FF2B5EF4-FFF2-40B4-BE49-F238E27FC236}">
                <a16:creationId xmlns:a16="http://schemas.microsoft.com/office/drawing/2014/main" id="{FD374B82-231D-3806-108E-4428AA4348D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783C8D-A910-30D0-C207-2A6F246CEF4B}"/>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6E77FD-4331-D9CD-90BE-FE7D1F37CF3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Matthew 1:20-22 - “</a:t>
            </a:r>
            <a:r>
              <a:rPr lang="en-US" sz="2800" b="1" dirty="0">
                <a:solidFill>
                  <a:schemeClr val="tx1"/>
                </a:solidFill>
                <a:effectLst>
                  <a:outerShdw blurRad="38100" dist="38100" dir="2700000" algn="tl">
                    <a:srgbClr val="000000">
                      <a:alpha val="43137"/>
                    </a:srgbClr>
                  </a:outerShdw>
                </a:effectLst>
                <a:latin typeface="Arial Narrow" pitchFamily="34" charset="0"/>
              </a:rPr>
              <a:t>Joseph son of David, do not be afraid to take Mary home as your wife, </a:t>
            </a:r>
            <a:r>
              <a:rPr lang="en-US" sz="2800" b="1" u="sng" dirty="0">
                <a:solidFill>
                  <a:schemeClr val="tx1"/>
                </a:solidFill>
                <a:effectLst>
                  <a:outerShdw blurRad="38100" dist="38100" dir="2700000" algn="tl">
                    <a:srgbClr val="000000">
                      <a:alpha val="43137"/>
                    </a:srgbClr>
                  </a:outerShdw>
                </a:effectLst>
                <a:latin typeface="Arial Narrow" pitchFamily="34" charset="0"/>
              </a:rPr>
              <a:t>because what is conceived in her is from the Holy Spirit</a:t>
            </a:r>
            <a:r>
              <a:rPr lang="en-US" sz="2800" b="1" dirty="0">
                <a:solidFill>
                  <a:schemeClr val="tx1"/>
                </a:solidFill>
                <a:effectLst>
                  <a:outerShdw blurRad="38100" dist="38100" dir="2700000" algn="tl">
                    <a:srgbClr val="000000">
                      <a:alpha val="43137"/>
                    </a:srgbClr>
                  </a:outerShdw>
                </a:effectLst>
                <a:latin typeface="Arial Narrow" pitchFamily="34" charset="0"/>
              </a:rPr>
              <a:t>. She will give birth to a son, and you are to give him the name Jesus, because he will save his people from their </a:t>
            </a:r>
            <a:r>
              <a:rPr lang="en-US" sz="2800" b="1">
                <a:solidFill>
                  <a:schemeClr val="tx1"/>
                </a:solidFill>
                <a:effectLst>
                  <a:outerShdw blurRad="38100" dist="38100" dir="2700000" algn="tl">
                    <a:srgbClr val="000000">
                      <a:alpha val="43137"/>
                    </a:srgbClr>
                  </a:outerShdw>
                </a:effectLst>
                <a:latin typeface="Arial Narrow" pitchFamily="34" charset="0"/>
              </a:rPr>
              <a:t>sins. </a:t>
            </a:r>
            <a:r>
              <a:rPr lang="en-US" sz="2800" b="1">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rPr>
              <a:t>All this took place to fulfill what the Lord had said through the prophet: “The virgin will be with child and will give birth to a son, and they will call him </a:t>
            </a:r>
            <a:r>
              <a:rPr lang="en-US" sz="2800" b="1" u="sng">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rPr>
              <a:t>Immanuel</a:t>
            </a:r>
            <a:r>
              <a:rPr lang="en-US" sz="2800" b="1">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rPr>
              <a:t>” — which means, “</a:t>
            </a:r>
            <a:r>
              <a:rPr lang="en-US" sz="2800" b="1" u="sng">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rPr>
              <a:t>God with us</a:t>
            </a:r>
            <a:r>
              <a:rPr lang="en-US" sz="2800" b="1">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rPr>
              <a:t>.”</a:t>
            </a:r>
            <a:endParaRPr 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336600"/>
                </a:solidFill>
                <a:effectLst>
                  <a:outerShdw blurRad="38100" dist="38100" dir="2700000" algn="tl">
                    <a:srgbClr val="000000">
                      <a:alpha val="43137"/>
                    </a:srgbClr>
                  </a:outerShdw>
                </a:effectLst>
                <a:latin typeface="Arial Narrow" pitchFamily="34" charset="0"/>
              </a:rPr>
              <a:t>E</a:t>
            </a:r>
            <a:r>
              <a:rPr lang="en-US" sz="4400" b="1">
                <a:solidFill>
                  <a:srgbClr val="336600"/>
                </a:solidFill>
                <a:effectLst>
                  <a:outerShdw blurRad="38100" dist="38100" dir="2700000" algn="tl">
                    <a:srgbClr val="000000">
                      <a:alpha val="43137"/>
                    </a:srgbClr>
                  </a:outerShdw>
                </a:effectLst>
                <a:latin typeface="Arial Narrow" pitchFamily="34" charset="0"/>
              </a:rPr>
              <a:t>mmanuel</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God is with us!</a:t>
            </a:r>
          </a:p>
        </p:txBody>
      </p:sp>
      <p:sp>
        <p:nvSpPr>
          <p:cNvPr id="4" name="Rectangle 3">
            <a:extLst>
              <a:ext uri="{FF2B5EF4-FFF2-40B4-BE49-F238E27FC236}">
                <a16:creationId xmlns:a16="http://schemas.microsoft.com/office/drawing/2014/main" id="{C8EF26FB-601B-0C2B-55F7-289D47FD1A8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3774C5-F26D-5A39-1D64-3E2C6804F3CC}"/>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087CDC-A586-D67B-CC12-7E8F15250E91}"/>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“Joseph son of David, do not be afraid to take Mary home as your wife, </a:t>
            </a:r>
            <a:r>
              <a:rPr lang="en-US" sz="2800" b="1" u="sng" dirty="0">
                <a:solidFill>
                  <a:schemeClr val="tx1"/>
                </a:solidFill>
                <a:effectLst>
                  <a:outerShdw blurRad="38100" dist="38100" dir="2700000" algn="tl">
                    <a:srgbClr val="000000">
                      <a:alpha val="43137"/>
                    </a:srgbClr>
                  </a:outerShdw>
                </a:effectLst>
                <a:latin typeface="Arial Narrow" pitchFamily="34" charset="0"/>
              </a:rPr>
              <a:t>because what is conceived in her is from the Holy Spirit</a:t>
            </a:r>
            <a:r>
              <a:rPr lang="en-US" sz="2800" b="1" dirty="0">
                <a:solidFill>
                  <a:schemeClr val="tx1"/>
                </a:solidFill>
                <a:effectLst>
                  <a:outerShdw blurRad="38100" dist="38100" dir="2700000" algn="tl">
                    <a:srgbClr val="000000">
                      <a:alpha val="43137"/>
                    </a:srgbClr>
                  </a:outerShdw>
                </a:effectLst>
                <a:latin typeface="Arial Narrow" pitchFamily="34" charset="0"/>
              </a:rPr>
              <a:t>. She will give birth to a son, and you are to give him the name Jesus, because he will save his people from their sins.</a:t>
            </a:r>
          </a:p>
          <a:p>
            <a:pPr algn="ctr">
              <a:buFont typeface="Wingdings 2" panose="05020102010507070707" pitchFamily="18" charset="2"/>
              <a:buNone/>
              <a:defRPr/>
            </a:pPr>
            <a:r>
              <a:rPr lang="en-US" sz="3600" b="1" dirty="0">
                <a:solidFill>
                  <a:srgbClr val="990033"/>
                </a:solidFill>
                <a:effectLst>
                  <a:outerShdw blurRad="38100" dist="38100" dir="2700000" algn="tl">
                    <a:srgbClr val="000000">
                      <a:alpha val="43137"/>
                    </a:srgbClr>
                  </a:outerShdw>
                </a:effectLst>
                <a:latin typeface="Arial Narrow" pitchFamily="34" charset="0"/>
              </a:rPr>
              <a:t>“Nature shows God </a:t>
            </a:r>
            <a:r>
              <a:rPr lang="en-US" sz="3600" b="1" u="sng" dirty="0">
                <a:solidFill>
                  <a:srgbClr val="990033"/>
                </a:solidFill>
                <a:effectLst>
                  <a:outerShdw blurRad="38100" dist="38100" dir="2700000" algn="tl">
                    <a:srgbClr val="000000">
                      <a:alpha val="43137"/>
                    </a:srgbClr>
                  </a:outerShdw>
                </a:effectLst>
                <a:latin typeface="Arial Narrow" pitchFamily="34" charset="0"/>
              </a:rPr>
              <a:t>above</a:t>
            </a:r>
            <a:r>
              <a:rPr lang="en-US" sz="3600" b="1" dirty="0">
                <a:solidFill>
                  <a:srgbClr val="990033"/>
                </a:solidFill>
                <a:effectLst>
                  <a:outerShdw blurRad="38100" dist="38100" dir="2700000" algn="tl">
                    <a:srgbClr val="000000">
                      <a:alpha val="43137"/>
                    </a:srgbClr>
                  </a:outerShdw>
                </a:effectLst>
                <a:latin typeface="Arial Narrow" pitchFamily="34" charset="0"/>
              </a:rPr>
              <a:t> us; the Law shows God </a:t>
            </a:r>
            <a:r>
              <a:rPr lang="en-US" sz="3600" b="1" u="sng" dirty="0">
                <a:solidFill>
                  <a:srgbClr val="990033"/>
                </a:solidFill>
                <a:effectLst>
                  <a:outerShdw blurRad="38100" dist="38100" dir="2700000" algn="tl">
                    <a:srgbClr val="000000">
                      <a:alpha val="43137"/>
                    </a:srgbClr>
                  </a:outerShdw>
                </a:effectLst>
                <a:latin typeface="Arial Narrow" pitchFamily="34" charset="0"/>
              </a:rPr>
              <a:t>against</a:t>
            </a:r>
            <a:r>
              <a:rPr lang="en-US" sz="3600" b="1" dirty="0">
                <a:solidFill>
                  <a:srgbClr val="990033"/>
                </a:solidFill>
                <a:effectLst>
                  <a:outerShdw blurRad="38100" dist="38100" dir="2700000" algn="tl">
                    <a:srgbClr val="000000">
                      <a:alpha val="43137"/>
                    </a:srgbClr>
                  </a:outerShdw>
                </a:effectLst>
                <a:latin typeface="Arial Narrow" pitchFamily="34" charset="0"/>
              </a:rPr>
              <a:t> us; the Gospel shows God is </a:t>
            </a:r>
            <a:r>
              <a:rPr lang="en-US" sz="3600" b="1" u="sng" dirty="0">
                <a:solidFill>
                  <a:srgbClr val="990033"/>
                </a:solidFill>
                <a:effectLst>
                  <a:outerShdw blurRad="38100" dist="38100" dir="2700000" algn="tl">
                    <a:srgbClr val="000000">
                      <a:alpha val="43137"/>
                    </a:srgbClr>
                  </a:outerShdw>
                </a:effectLst>
                <a:latin typeface="Arial Narrow" pitchFamily="34" charset="0"/>
              </a:rPr>
              <a:t>with</a:t>
            </a:r>
            <a:r>
              <a:rPr lang="en-US" sz="3600" b="1" dirty="0">
                <a:solidFill>
                  <a:srgbClr val="990033"/>
                </a:solidFill>
                <a:effectLst>
                  <a:outerShdw blurRad="38100" dist="38100" dir="2700000" algn="tl">
                    <a:srgbClr val="000000">
                      <a:alpha val="43137"/>
                    </a:srgbClr>
                  </a:outerShdw>
                </a:effectLst>
                <a:latin typeface="Arial Narrow" pitchFamily="34" charset="0"/>
              </a:rPr>
              <a:t> us!”</a:t>
            </a:r>
          </a:p>
        </p:txBody>
      </p:sp>
      <p:sp>
        <p:nvSpPr>
          <p:cNvPr id="4" name="Rectangle 3">
            <a:extLst>
              <a:ext uri="{FF2B5EF4-FFF2-40B4-BE49-F238E27FC236}">
                <a16:creationId xmlns:a16="http://schemas.microsoft.com/office/drawing/2014/main" id="{4EBD929A-A1A2-387D-1C9C-3CA71E59FF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819CF5-2EB6-2A38-1771-F6C90E7C8D1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52A001-4A69-0423-4F65-74CBC057C5B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“Joseph son of David, do not be afraid to take Mary home as your wife, because what is conceived in her is from the Holy Spirit. She will give birth to a son, and </a:t>
            </a:r>
            <a:r>
              <a:rPr lang="en-US" sz="2800" b="1" u="sng" dirty="0">
                <a:solidFill>
                  <a:schemeClr val="tx1"/>
                </a:solidFill>
                <a:effectLst>
                  <a:outerShdw blurRad="38100" dist="38100" dir="2700000" algn="tl">
                    <a:srgbClr val="000000">
                      <a:alpha val="43137"/>
                    </a:srgbClr>
                  </a:outerShdw>
                </a:effectLst>
                <a:latin typeface="Arial Narrow" pitchFamily="34" charset="0"/>
              </a:rPr>
              <a:t>you are to give him the name Jesus, because he will save his people from their sins</a:t>
            </a:r>
            <a:r>
              <a:rPr lang="en-US" sz="2800" b="1" dirty="0">
                <a:solidFill>
                  <a:schemeClr val="tx1"/>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B206B60C-59BA-B25D-ABD1-A06040EEB1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F72E74-BE70-C56E-F294-A32109FD7FC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C7D00B-97B0-F661-15F1-594FB05452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“Joseph son of David, do not be afraid to take Mary home as your wife, because what is conceived in her is from the Holy Spirit. She will give birth to a son, and </a:t>
            </a:r>
            <a:r>
              <a:rPr lang="en-US" sz="2800" b="1" u="sng" dirty="0">
                <a:solidFill>
                  <a:schemeClr val="tx1"/>
                </a:solidFill>
                <a:effectLst>
                  <a:outerShdw blurRad="38100" dist="38100" dir="2700000" algn="tl">
                    <a:srgbClr val="000000">
                      <a:alpha val="43137"/>
                    </a:srgbClr>
                  </a:outerShdw>
                </a:effectLst>
                <a:latin typeface="Arial Narrow" pitchFamily="34" charset="0"/>
              </a:rPr>
              <a:t>you are to give him the name Jesus, because he will save his people from their sins</a:t>
            </a:r>
            <a:r>
              <a:rPr lang="en-US" sz="2800" b="1" dirty="0">
                <a:solidFill>
                  <a:schemeClr val="tx1"/>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Jesus saves you from guilt!</a:t>
            </a:r>
          </a:p>
        </p:txBody>
      </p:sp>
      <p:sp>
        <p:nvSpPr>
          <p:cNvPr id="4" name="Rectangle 3">
            <a:extLst>
              <a:ext uri="{FF2B5EF4-FFF2-40B4-BE49-F238E27FC236}">
                <a16:creationId xmlns:a16="http://schemas.microsoft.com/office/drawing/2014/main" id="{0C5AA679-546A-6022-47BB-54D5F0A644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BBA176-4490-1F0B-D6A1-6C3A34E836E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29CDA1-9F00-4DC3-5BB4-FF6CA007437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“Joseph son of David, do not be afraid to take Mary home as your wife, because what is conceived in her is from the Holy Spirit. She will give birth to a son, and </a:t>
            </a:r>
            <a:r>
              <a:rPr lang="en-US" sz="2800" b="1" u="sng" dirty="0">
                <a:solidFill>
                  <a:schemeClr val="tx1"/>
                </a:solidFill>
                <a:effectLst>
                  <a:outerShdw blurRad="38100" dist="38100" dir="2700000" algn="tl">
                    <a:srgbClr val="000000">
                      <a:alpha val="43137"/>
                    </a:srgbClr>
                  </a:outerShdw>
                </a:effectLst>
                <a:latin typeface="Arial Narrow" pitchFamily="34" charset="0"/>
              </a:rPr>
              <a:t>you are to give him the name Jesus, because he will save his people from their sins</a:t>
            </a:r>
            <a:r>
              <a:rPr lang="en-US" sz="2800" b="1" dirty="0">
                <a:solidFill>
                  <a:schemeClr val="tx1"/>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Jesus saves you from the power 	of sin!</a:t>
            </a:r>
          </a:p>
        </p:txBody>
      </p:sp>
      <p:sp>
        <p:nvSpPr>
          <p:cNvPr id="4" name="Rectangle 3">
            <a:extLst>
              <a:ext uri="{FF2B5EF4-FFF2-40B4-BE49-F238E27FC236}">
                <a16:creationId xmlns:a16="http://schemas.microsoft.com/office/drawing/2014/main" id="{5F110B9B-165C-DA30-0609-C361D7665D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9D99FB-B42B-658E-D226-84EC38919CE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CDD90D-E7B1-C49E-EE77-F255068D510A}"/>
              </a:ext>
            </a:extLst>
          </p:cNvPr>
          <p:cNvSpPr>
            <a:spLocks noGrp="1" noChangeArrowheads="1"/>
          </p:cNvSpPr>
          <p:nvPr>
            <p:ph idx="1"/>
          </p:nvPr>
        </p:nvSpPr>
        <p:spPr>
          <a:xfrm>
            <a:off x="533400" y="1219200"/>
            <a:ext cx="7848600" cy="4724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1:24-25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When Joseph woke up, he did what the angel of the Lord had commanded him and took Mary home as his wife. But he had no union with her until she gave birth to a son. And he gave him the </a:t>
            </a:r>
            <a:r>
              <a:rPr lang="en-US" sz="2800" b="1">
                <a:solidFill>
                  <a:schemeClr val="tx1"/>
                </a:solidFill>
                <a:effectLst>
                  <a:outerShdw blurRad="38100" dist="38100" dir="2700000" algn="tl">
                    <a:srgbClr val="000000">
                      <a:alpha val="43137"/>
                    </a:srgbClr>
                  </a:outerShdw>
                </a:effectLst>
                <a:latin typeface="Arial Narrow" pitchFamily="34" charset="0"/>
              </a:rPr>
              <a:t>name Jesus.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8856D0-696D-EA80-E715-1914BE1F950E}"/>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659B6B-B471-81B4-0203-8FC53D39D81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the revelation?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Matthew 1:20-21 - But after he had considered this, an angel of the Lord appeared to him in a dream and said, “Joseph son of David, do not be afraid to take Mary home as your wife, because what is conceived in her is from the Holy Spirit. She will give birth to a son, and </a:t>
            </a:r>
            <a:r>
              <a:rPr lang="en-US" sz="2800" b="1" u="sng" dirty="0">
                <a:solidFill>
                  <a:schemeClr val="tx1"/>
                </a:solidFill>
                <a:effectLst>
                  <a:outerShdw blurRad="38100" dist="38100" dir="2700000" algn="tl">
                    <a:srgbClr val="000000">
                      <a:alpha val="43137"/>
                    </a:srgbClr>
                  </a:outerShdw>
                </a:effectLst>
                <a:latin typeface="Arial Narrow" pitchFamily="34" charset="0"/>
              </a:rPr>
              <a:t>you are to give him the name Jesus, because he will save his people from their sins</a:t>
            </a:r>
            <a:r>
              <a:rPr lang="en-US" sz="2800" b="1" dirty="0">
                <a:solidFill>
                  <a:schemeClr val="tx1"/>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Jesus saves you from eternal 	punishment! </a:t>
            </a:r>
            <a:r>
              <a:rPr lang="en-US" sz="2800" b="1" dirty="0">
                <a:solidFill>
                  <a:schemeClr val="tx1"/>
                </a:solidFill>
                <a:effectLst>
                  <a:outerShdw blurRad="38100" dist="38100" dir="2700000" algn="tl">
                    <a:srgbClr val="000000">
                      <a:alpha val="43137"/>
                    </a:srgbClr>
                  </a:outerShdw>
                </a:effectLst>
                <a:latin typeface="Arial Narrow" pitchFamily="34" charset="0"/>
              </a:rPr>
              <a:t>- Romans 6:23</a:t>
            </a:r>
          </a:p>
        </p:txBody>
      </p:sp>
      <p:sp>
        <p:nvSpPr>
          <p:cNvPr id="4" name="Rectangle 3">
            <a:extLst>
              <a:ext uri="{FF2B5EF4-FFF2-40B4-BE49-F238E27FC236}">
                <a16:creationId xmlns:a16="http://schemas.microsoft.com/office/drawing/2014/main" id="{8E5EA485-A8A9-416D-DDF4-7278CB0CED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Necessity of God’s Revelation</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FC8402-5FFB-DC96-4F7E-B8FA30BD13FD}"/>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FCDF56-017D-3848-503E-386777DE7D32}"/>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The Possibility of Mary’s Rejection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Necessity of God’s Revelation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The Privilege of Mary’s Reinstate-</a:t>
            </a:r>
            <a:r>
              <a:rPr lang="en-US" sz="4400" b="1" dirty="0" err="1">
                <a:solidFill>
                  <a:srgbClr val="002060"/>
                </a:solidFill>
                <a:effectLst>
                  <a:outerShdw blurRad="38100" dist="38100" dir="2700000" algn="tl">
                    <a:srgbClr val="000000">
                      <a:alpha val="43137"/>
                    </a:srgbClr>
                  </a:outerShdw>
                </a:effectLst>
                <a:latin typeface="Arial Narrow" pitchFamily="34" charset="0"/>
              </a:rPr>
              <a:t>ment</a:t>
            </a:r>
            <a:r>
              <a:rPr lang="en-US" sz="4400" b="1" dirty="0">
                <a:solidFill>
                  <a:srgbClr val="002060"/>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When Joseph woke up, he did what the angel of the Lord had commanded him and </a:t>
            </a:r>
            <a:r>
              <a:rPr lang="en-US" sz="2800" b="1" u="sng" dirty="0">
                <a:solidFill>
                  <a:schemeClr val="tx1"/>
                </a:solidFill>
                <a:effectLst>
                  <a:outerShdw blurRad="38100" dist="38100" dir="2700000" algn="tl">
                    <a:srgbClr val="000000">
                      <a:alpha val="43137"/>
                    </a:srgbClr>
                  </a:outerShdw>
                </a:effectLst>
                <a:latin typeface="Arial Narrow" pitchFamily="34" charset="0"/>
              </a:rPr>
              <a:t>took Mary home as his wife</a:t>
            </a:r>
            <a:r>
              <a:rPr lang="en-US" sz="2800" b="1" dirty="0">
                <a:solidFill>
                  <a:schemeClr val="tx1"/>
                </a:solidFill>
                <a:effectLst>
                  <a:outerShdw blurRad="38100" dist="38100" dir="2700000" algn="tl">
                    <a:srgbClr val="000000">
                      <a:alpha val="43137"/>
                    </a:srgbClr>
                  </a:outerShdw>
                </a:effectLst>
                <a:latin typeface="Arial Narrow" pitchFamily="34" charset="0"/>
              </a:rPr>
              <a:t>. But he had no union with her until she gave birth to a son. And he gave him the name Jesus. - v24-25</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0AC9CF-E9D5-819D-3F52-10B48FF3654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BE9210-AB9B-3B1B-89B4-447E60D6300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Joseph heard God speak &amp; he immediately obeyed!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When Joseph woke up, </a:t>
            </a:r>
            <a:r>
              <a:rPr lang="en-US" sz="2800" b="1" u="sng" dirty="0">
                <a:solidFill>
                  <a:schemeClr val="tx1"/>
                </a:solidFill>
                <a:effectLst>
                  <a:outerShdw blurRad="38100" dist="38100" dir="2700000" algn="tl">
                    <a:srgbClr val="000000">
                      <a:alpha val="43137"/>
                    </a:srgbClr>
                  </a:outerShdw>
                </a:effectLst>
                <a:latin typeface="Arial Narrow" pitchFamily="34" charset="0"/>
              </a:rPr>
              <a:t>he did what the angel of the Lord had commanded him</a:t>
            </a:r>
            <a:r>
              <a:rPr lang="en-US" sz="2800" b="1" dirty="0">
                <a:solidFill>
                  <a:schemeClr val="tx1"/>
                </a:solidFill>
                <a:effectLst>
                  <a:outerShdw blurRad="38100" dist="38100" dir="2700000" algn="tl">
                    <a:srgbClr val="000000">
                      <a:alpha val="43137"/>
                    </a:srgbClr>
                  </a:outerShdw>
                </a:effectLst>
                <a:latin typeface="Arial Narrow" pitchFamily="34" charset="0"/>
              </a:rPr>
              <a:t> and took Mary home as his wife. - v24</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AD2DE9-D7C2-AEA6-968F-2D01CC3174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Privilege of Mary’s Reinstatement.</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E464DD-D9B7-F3A2-7FA1-1A453F70F58A}"/>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5B9857-8F2F-6BBC-EE13-5FFD54E2FA7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Joseph accepted God at </a:t>
            </a:r>
            <a:r>
              <a:rPr lang="en-US" sz="4400" b="1" u="sng" dirty="0">
                <a:solidFill>
                  <a:srgbClr val="990033"/>
                </a:solidFill>
                <a:effectLst>
                  <a:outerShdw blurRad="38100" dist="38100" dir="2700000" algn="tl">
                    <a:srgbClr val="000000">
                      <a:alpha val="43137"/>
                    </a:srgbClr>
                  </a:outerShdw>
                </a:effectLst>
                <a:latin typeface="Arial Narrow" pitchFamily="34" charset="0"/>
              </a:rPr>
              <a:t>His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word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But </a:t>
            </a:r>
            <a:r>
              <a:rPr lang="en-US" sz="2800" b="1" u="sng" dirty="0">
                <a:solidFill>
                  <a:schemeClr val="tx1"/>
                </a:solidFill>
                <a:effectLst>
                  <a:outerShdw blurRad="38100" dist="38100" dir="2700000" algn="tl">
                    <a:srgbClr val="000000">
                      <a:alpha val="43137"/>
                    </a:srgbClr>
                  </a:outerShdw>
                </a:effectLst>
                <a:latin typeface="Arial Narrow" pitchFamily="34" charset="0"/>
              </a:rPr>
              <a:t>he had no union with her until she gave birth</a:t>
            </a:r>
            <a:r>
              <a:rPr lang="en-US" sz="2800" b="1" dirty="0">
                <a:solidFill>
                  <a:schemeClr val="tx1"/>
                </a:solidFill>
                <a:effectLst>
                  <a:outerShdw blurRad="38100" dist="38100" dir="2700000" algn="tl">
                    <a:srgbClr val="000000">
                      <a:alpha val="43137"/>
                    </a:srgbClr>
                  </a:outerShdw>
                </a:effectLst>
                <a:latin typeface="Arial Narrow" pitchFamily="34" charset="0"/>
              </a:rPr>
              <a:t> to a son. And </a:t>
            </a:r>
            <a:r>
              <a:rPr lang="en-US" sz="2800" b="1" u="sng" dirty="0">
                <a:solidFill>
                  <a:schemeClr val="tx1"/>
                </a:solidFill>
                <a:effectLst>
                  <a:outerShdw blurRad="38100" dist="38100" dir="2700000" algn="tl">
                    <a:srgbClr val="000000">
                      <a:alpha val="43137"/>
                    </a:srgbClr>
                  </a:outerShdw>
                </a:effectLst>
                <a:latin typeface="Arial Narrow" pitchFamily="34" charset="0"/>
              </a:rPr>
              <a:t>he gave him the name Jesus</a:t>
            </a:r>
            <a:r>
              <a:rPr lang="en-US" sz="2800" b="1" dirty="0">
                <a:solidFill>
                  <a:schemeClr val="tx1"/>
                </a:solidFill>
                <a:effectLst>
                  <a:outerShdw blurRad="38100" dist="38100" dir="2700000" algn="tl">
                    <a:srgbClr val="000000">
                      <a:alpha val="43137"/>
                    </a:srgbClr>
                  </a:outerShdw>
                </a:effectLst>
                <a:latin typeface="Arial Narrow" pitchFamily="34" charset="0"/>
              </a:rPr>
              <a:t>. - v25</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C8EF14D-B92C-FE77-31B5-FD9037EC0F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The Privilege of Mary’s Reinstatement.</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D7E2C2-AB5E-094B-F4FE-BD18C6FF3F7D}"/>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83D056-D572-37D6-7521-4566549950C3}"/>
              </a:ext>
            </a:extLst>
          </p:cNvPr>
          <p:cNvSpPr>
            <a:spLocks noGrp="1" noChangeArrowheads="1"/>
          </p:cNvSpPr>
          <p:nvPr>
            <p:ph idx="1"/>
          </p:nvPr>
        </p:nvSpPr>
        <p:spPr>
          <a:xfrm>
            <a:off x="457200" y="1143000"/>
            <a:ext cx="8229600" cy="54102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How far have you taken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at His word?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has promised you life!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Are you willing to trade in your life to gain His?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809CED-6B5E-CBD9-DDA7-9FEFFC5F4A94}"/>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F652B1-370B-B565-84AB-6240684C0B6A}"/>
              </a:ext>
            </a:extLst>
          </p:cNvPr>
          <p:cNvSpPr>
            <a:spLocks noGrp="1" noChangeArrowheads="1"/>
          </p:cNvSpPr>
          <p:nvPr>
            <p:ph idx="1"/>
          </p:nvPr>
        </p:nvSpPr>
        <p:spPr>
          <a:xfrm>
            <a:off x="457200" y="1219200"/>
            <a:ext cx="8229600" cy="5029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Are you ready to obey God no matter what the risks?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72E74C-745A-404D-1E07-DC75E1F7E639}"/>
              </a:ext>
            </a:extLst>
          </p:cNvPr>
          <p:cNvSpPr>
            <a:spLocks noGrp="1" noChangeArrowheads="1"/>
          </p:cNvSpPr>
          <p:nvPr>
            <p:ph type="title"/>
          </p:nvPr>
        </p:nvSpPr>
        <p:spPr>
          <a:xfrm>
            <a:off x="457200" y="152400"/>
            <a:ext cx="8229600" cy="838200"/>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59FE09-DED0-CADC-2E50-59C6A57CE918}"/>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The Possibility of Mary’s Rejection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This is how the birth of Jesus Christ came about: His mother Mary was pledged to be married to Joseph, but before they came together, she was found to be with child through the Holy Spirit. Because Joseph her husband was a righteous man and did not want to expose her to public disgrace, </a:t>
            </a:r>
            <a:r>
              <a:rPr lang="en-US" sz="2800" b="1" u="sng" dirty="0">
                <a:solidFill>
                  <a:schemeClr val="tx1"/>
                </a:solidFill>
                <a:effectLst>
                  <a:outerShdw blurRad="38100" dist="38100" dir="2700000" algn="tl">
                    <a:srgbClr val="000000">
                      <a:alpha val="43137"/>
                    </a:srgbClr>
                  </a:outerShdw>
                </a:effectLst>
                <a:latin typeface="Arial Narrow" pitchFamily="34" charset="0"/>
              </a:rPr>
              <a:t>he had in mind to divorce her quietly</a:t>
            </a:r>
            <a:r>
              <a:rPr lang="en-US" sz="2800" b="1" dirty="0">
                <a:solidFill>
                  <a:schemeClr val="tx1"/>
                </a:solidFill>
                <a:effectLst>
                  <a:outerShdw blurRad="38100" dist="38100" dir="2700000" algn="tl">
                    <a:srgbClr val="000000">
                      <a:alpha val="43137"/>
                    </a:srgbClr>
                  </a:outerShdw>
                </a:effectLst>
                <a:latin typeface="Arial Narrow" pitchFamily="34" charset="0"/>
              </a:rPr>
              <a:t>. - v18-19</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67CA0F-0B1E-316C-4354-8585340E5A27}"/>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EF7B37-8E16-2C6D-9339-3F2DB63DCF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legal case for rejection was </a:t>
            </a:r>
            <a:r>
              <a:rPr lang="en-US" sz="4400" b="1" u="sng" dirty="0">
                <a:solidFill>
                  <a:srgbClr val="990033"/>
                </a:solidFill>
                <a:effectLst>
                  <a:outerShdw blurRad="38100" dist="38100" dir="2700000" algn="tl">
                    <a:srgbClr val="000000">
                      <a:alpha val="43137"/>
                    </a:srgbClr>
                  </a:outerShdw>
                </a:effectLst>
                <a:latin typeface="Arial Narrow" pitchFamily="34" charset="0"/>
              </a:rPr>
              <a:t>adultery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This is how the birth of Jesus Christ came about: His mother Mary was pledged to be married to Joseph, but before they came together, </a:t>
            </a:r>
            <a:r>
              <a:rPr lang="en-US" sz="2800" b="1" u="sng" dirty="0">
                <a:solidFill>
                  <a:schemeClr val="tx1"/>
                </a:solidFill>
                <a:effectLst>
                  <a:outerShdw blurRad="38100" dist="38100" dir="2700000" algn="tl">
                    <a:srgbClr val="000000">
                      <a:alpha val="43137"/>
                    </a:srgbClr>
                  </a:outerShdw>
                </a:effectLst>
                <a:latin typeface="Arial Narrow" pitchFamily="34" charset="0"/>
              </a:rPr>
              <a:t>she was found to be with child</a:t>
            </a:r>
            <a:r>
              <a:rPr lang="en-US" sz="2800" b="1" dirty="0">
                <a:solidFill>
                  <a:schemeClr val="tx1"/>
                </a:solidFill>
                <a:effectLst>
                  <a:outerShdw blurRad="38100" dist="38100" dir="2700000" algn="tl">
                    <a:srgbClr val="000000">
                      <a:alpha val="43137"/>
                    </a:srgbClr>
                  </a:outerShdw>
                </a:effectLst>
                <a:latin typeface="Arial Narrow" pitchFamily="34" charset="0"/>
              </a:rPr>
              <a:t> through the Holy Spirit. - v18</a:t>
            </a:r>
          </a:p>
        </p:txBody>
      </p:sp>
      <p:sp>
        <p:nvSpPr>
          <p:cNvPr id="4" name="Rectangle 3">
            <a:extLst>
              <a:ext uri="{FF2B5EF4-FFF2-40B4-BE49-F238E27FC236}">
                <a16:creationId xmlns:a16="http://schemas.microsoft.com/office/drawing/2014/main" id="{307A10A4-CFD2-5FC0-AD9E-272C00EC20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FF1666-E395-D986-D64C-82716F5DFBA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84FA82-C35C-C1CA-2DC4-EF4897640B4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What was the relationship between Mary &amp; Joseph?</a:t>
            </a:r>
          </a:p>
        </p:txBody>
      </p:sp>
      <p:sp>
        <p:nvSpPr>
          <p:cNvPr id="4" name="Rectangle 3">
            <a:extLst>
              <a:ext uri="{FF2B5EF4-FFF2-40B4-BE49-F238E27FC236}">
                <a16:creationId xmlns:a16="http://schemas.microsoft.com/office/drawing/2014/main" id="{6725F9E4-5318-6AD0-C14D-D37A4A7A2B0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50FCC2-9605-CC2F-0CF4-F638CB89E53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863A65-6A8F-3997-9CA5-9C42FE7A1F5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What was the relationship between Mary &amp; Joseph?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Betrothal - was as legally bind-		</a:t>
            </a:r>
            <a:r>
              <a:rPr lang="en-US" sz="4400" b="1" dirty="0" err="1">
                <a:solidFill>
                  <a:srgbClr val="990033"/>
                </a:solidFill>
                <a:effectLst>
                  <a:outerShdw blurRad="38100" dist="38100" dir="2700000" algn="tl">
                    <a:srgbClr val="000000">
                      <a:alpha val="43137"/>
                    </a:srgbClr>
                  </a:outerShdw>
                </a:effectLst>
                <a:latin typeface="Arial Narrow" pitchFamily="34" charset="0"/>
              </a:rPr>
              <a:t>ing</a:t>
            </a:r>
            <a:r>
              <a:rPr lang="en-US" sz="4400" b="1" dirty="0">
                <a:solidFill>
                  <a:srgbClr val="990033"/>
                </a:solidFill>
                <a:effectLst>
                  <a:outerShdw blurRad="38100" dist="38100" dir="2700000" algn="tl">
                    <a:srgbClr val="000000">
                      <a:alpha val="43137"/>
                    </a:srgbClr>
                  </a:outerShdw>
                </a:effectLst>
                <a:latin typeface="Arial Narrow" pitchFamily="34" charset="0"/>
              </a:rPr>
              <a:t> as marriage.</a:t>
            </a:r>
          </a:p>
        </p:txBody>
      </p:sp>
      <p:sp>
        <p:nvSpPr>
          <p:cNvPr id="4" name="Rectangle 3">
            <a:extLst>
              <a:ext uri="{FF2B5EF4-FFF2-40B4-BE49-F238E27FC236}">
                <a16:creationId xmlns:a16="http://schemas.microsoft.com/office/drawing/2014/main" id="{678F2925-5756-6F5F-1E7D-451D0A01B1A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Possibility of Mary’s Rejection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24187</TotalTime>
  <Words>2890</Words>
  <Application>Microsoft Office PowerPoint</Application>
  <PresentationFormat>On-screen Show (4:3)</PresentationFormat>
  <Paragraphs>236</Paragraphs>
  <Slides>44</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 Narrow</vt:lpstr>
      <vt:lpstr>Arial</vt:lpstr>
      <vt:lpstr>Lucida Sans Unicode</vt:lpstr>
      <vt:lpstr>Wingdings 2</vt:lpstr>
      <vt:lpstr>Calibri</vt:lpstr>
      <vt:lpstr>Times New Roman</vt:lpstr>
      <vt:lpstr>Trek</vt:lpstr>
      <vt:lpstr>complications from  the  Virgin  Birth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1432</cp:revision>
  <dcterms:created xsi:type="dcterms:W3CDTF">2005-04-23T22:37:40Z</dcterms:created>
  <dcterms:modified xsi:type="dcterms:W3CDTF">2023-11-04T19:15:48Z</dcterms:modified>
</cp:coreProperties>
</file>